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314" r:id="rId3"/>
    <p:sldId id="257" r:id="rId4"/>
    <p:sldId id="287" r:id="rId5"/>
    <p:sldId id="311" r:id="rId6"/>
    <p:sldId id="312" r:id="rId7"/>
    <p:sldId id="288" r:id="rId8"/>
    <p:sldId id="313" r:id="rId9"/>
    <p:sldId id="307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302" r:id="rId21"/>
    <p:sldId id="303" r:id="rId22"/>
    <p:sldId id="304" r:id="rId23"/>
    <p:sldId id="305" r:id="rId24"/>
    <p:sldId id="261" r:id="rId25"/>
    <p:sldId id="300" r:id="rId26"/>
    <p:sldId id="309" r:id="rId27"/>
    <p:sldId id="308" r:id="rId28"/>
    <p:sldId id="299" r:id="rId29"/>
    <p:sldId id="286" r:id="rId30"/>
    <p:sldId id="263" r:id="rId31"/>
    <p:sldId id="264" r:id="rId32"/>
    <p:sldId id="265" r:id="rId33"/>
    <p:sldId id="266" r:id="rId34"/>
    <p:sldId id="267" r:id="rId35"/>
    <p:sldId id="310" r:id="rId36"/>
    <p:sldId id="269" r:id="rId37"/>
    <p:sldId id="270" r:id="rId38"/>
    <p:sldId id="271" r:id="rId39"/>
    <p:sldId id="272" r:id="rId40"/>
    <p:sldId id="273" r:id="rId41"/>
    <p:sldId id="274" r:id="rId42"/>
    <p:sldId id="279" r:id="rId43"/>
    <p:sldId id="278" r:id="rId44"/>
    <p:sldId id="280" r:id="rId45"/>
    <p:sldId id="282" r:id="rId46"/>
    <p:sldId id="283" r:id="rId47"/>
    <p:sldId id="281" r:id="rId48"/>
    <p:sldId id="276" r:id="rId4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6" d="100"/>
          <a:sy n="36" d="100"/>
        </p:scale>
        <p:origin x="-2794" y="-1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9BA4D-3F06-420D-B004-466A1725D74F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D4EBE-9BE3-4540-91E1-9EA2FA970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450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8A0D9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B4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8A0D9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10/3/2016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h="6858000">
                <a:moveTo>
                  <a:pt x="0" y="6857999"/>
                </a:move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CDD6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1439" y="101600"/>
            <a:ext cx="8961120" cy="6664959"/>
          </a:xfrm>
          <a:custGeom>
            <a:avLst/>
            <a:gdLst/>
            <a:ahLst/>
            <a:cxnLst/>
            <a:rect l="l" t="t" r="r" b="b"/>
            <a:pathLst>
              <a:path w="8961120" h="6664959">
                <a:moveTo>
                  <a:pt x="8845423" y="0"/>
                </a:moveTo>
                <a:lnTo>
                  <a:pt x="102727" y="712"/>
                </a:lnTo>
                <a:lnTo>
                  <a:pt x="62299" y="13019"/>
                </a:lnTo>
                <a:lnTo>
                  <a:pt x="29695" y="38294"/>
                </a:lnTo>
                <a:lnTo>
                  <a:pt x="7925" y="73525"/>
                </a:lnTo>
                <a:lnTo>
                  <a:pt x="0" y="115697"/>
                </a:lnTo>
                <a:lnTo>
                  <a:pt x="707" y="6562184"/>
                </a:lnTo>
                <a:lnTo>
                  <a:pt x="12994" y="6602630"/>
                </a:lnTo>
                <a:lnTo>
                  <a:pt x="38253" y="6635249"/>
                </a:lnTo>
                <a:lnTo>
                  <a:pt x="73470" y="6657030"/>
                </a:lnTo>
                <a:lnTo>
                  <a:pt x="115633" y="6664959"/>
                </a:lnTo>
                <a:lnTo>
                  <a:pt x="8858334" y="6664247"/>
                </a:lnTo>
                <a:lnTo>
                  <a:pt x="8898782" y="6651949"/>
                </a:lnTo>
                <a:lnTo>
                  <a:pt x="8931405" y="6626689"/>
                </a:lnTo>
                <a:lnTo>
                  <a:pt x="8953188" y="6591478"/>
                </a:lnTo>
                <a:lnTo>
                  <a:pt x="8961119" y="6549326"/>
                </a:lnTo>
                <a:lnTo>
                  <a:pt x="8960401" y="102738"/>
                </a:lnTo>
                <a:lnTo>
                  <a:pt x="8948084" y="62307"/>
                </a:lnTo>
                <a:lnTo>
                  <a:pt x="8922808" y="29699"/>
                </a:lnTo>
                <a:lnTo>
                  <a:pt x="8887583" y="7926"/>
                </a:lnTo>
                <a:lnTo>
                  <a:pt x="8845423" y="0"/>
                </a:lnTo>
                <a:close/>
              </a:path>
            </a:pathLst>
          </a:custGeom>
          <a:solidFill>
            <a:srgbClr val="CDD6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735067" y="1304544"/>
            <a:ext cx="3691128" cy="48844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443483" y="64007"/>
            <a:ext cx="8292083" cy="11216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071104" y="64007"/>
            <a:ext cx="806196" cy="11216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8A0D9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10/3/2016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10/3/2016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h="6858000">
                <a:moveTo>
                  <a:pt x="0" y="6857999"/>
                </a:move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CDD6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1439" y="101600"/>
            <a:ext cx="8961120" cy="6664959"/>
          </a:xfrm>
          <a:custGeom>
            <a:avLst/>
            <a:gdLst/>
            <a:ahLst/>
            <a:cxnLst/>
            <a:rect l="l" t="t" r="r" b="b"/>
            <a:pathLst>
              <a:path w="8961120" h="6664959">
                <a:moveTo>
                  <a:pt x="8845423" y="0"/>
                </a:moveTo>
                <a:lnTo>
                  <a:pt x="102727" y="712"/>
                </a:lnTo>
                <a:lnTo>
                  <a:pt x="62299" y="13019"/>
                </a:lnTo>
                <a:lnTo>
                  <a:pt x="29695" y="38294"/>
                </a:lnTo>
                <a:lnTo>
                  <a:pt x="7925" y="73525"/>
                </a:lnTo>
                <a:lnTo>
                  <a:pt x="0" y="115697"/>
                </a:lnTo>
                <a:lnTo>
                  <a:pt x="707" y="6562184"/>
                </a:lnTo>
                <a:lnTo>
                  <a:pt x="12994" y="6602630"/>
                </a:lnTo>
                <a:lnTo>
                  <a:pt x="38253" y="6635249"/>
                </a:lnTo>
                <a:lnTo>
                  <a:pt x="73470" y="6657030"/>
                </a:lnTo>
                <a:lnTo>
                  <a:pt x="115633" y="6664959"/>
                </a:lnTo>
                <a:lnTo>
                  <a:pt x="8858334" y="6664247"/>
                </a:lnTo>
                <a:lnTo>
                  <a:pt x="8898782" y="6651949"/>
                </a:lnTo>
                <a:lnTo>
                  <a:pt x="8931405" y="6626689"/>
                </a:lnTo>
                <a:lnTo>
                  <a:pt x="8953188" y="6591478"/>
                </a:lnTo>
                <a:lnTo>
                  <a:pt x="8961119" y="6549326"/>
                </a:lnTo>
                <a:lnTo>
                  <a:pt x="8960401" y="102738"/>
                </a:lnTo>
                <a:lnTo>
                  <a:pt x="8948084" y="62307"/>
                </a:lnTo>
                <a:lnTo>
                  <a:pt x="8922808" y="29699"/>
                </a:lnTo>
                <a:lnTo>
                  <a:pt x="8887583" y="7926"/>
                </a:lnTo>
                <a:lnTo>
                  <a:pt x="8845423" y="0"/>
                </a:lnTo>
                <a:close/>
              </a:path>
            </a:pathLst>
          </a:custGeom>
          <a:solidFill>
            <a:srgbClr val="CDD6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6405" y="296132"/>
            <a:ext cx="8851188" cy="533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08A0D9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75436" y="2070075"/>
            <a:ext cx="6993127" cy="19640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B4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fkzHv40Pz0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6.png"/><Relationship Id="rId3" Type="http://schemas.openxmlformats.org/officeDocument/2006/relationships/image" Target="../media/image67.png"/><Relationship Id="rId7" Type="http://schemas.openxmlformats.org/officeDocument/2006/relationships/image" Target="../media/image70.png"/><Relationship Id="rId12" Type="http://schemas.openxmlformats.org/officeDocument/2006/relationships/image" Target="../media/image7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image" Target="../media/image74.pn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58.png"/><Relationship Id="rId9" Type="http://schemas.openxmlformats.org/officeDocument/2006/relationships/image" Target="../media/image72.png"/><Relationship Id="rId14" Type="http://schemas.openxmlformats.org/officeDocument/2006/relationships/image" Target="../media/image7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6.png"/><Relationship Id="rId3" Type="http://schemas.openxmlformats.org/officeDocument/2006/relationships/image" Target="../media/image67.png"/><Relationship Id="rId7" Type="http://schemas.openxmlformats.org/officeDocument/2006/relationships/image" Target="../media/image81.png"/><Relationship Id="rId12" Type="http://schemas.openxmlformats.org/officeDocument/2006/relationships/image" Target="../media/image85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4.png"/><Relationship Id="rId5" Type="http://schemas.openxmlformats.org/officeDocument/2006/relationships/image" Target="../media/image79.png"/><Relationship Id="rId15" Type="http://schemas.openxmlformats.org/officeDocument/2006/relationships/image" Target="../media/image88.png"/><Relationship Id="rId10" Type="http://schemas.openxmlformats.org/officeDocument/2006/relationships/image" Target="../media/image58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8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7" Type="http://schemas.openxmlformats.org/officeDocument/2006/relationships/image" Target="../media/image9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3.jpg"/><Relationship Id="rId5" Type="http://schemas.openxmlformats.org/officeDocument/2006/relationships/image" Target="../media/image92.jpg"/><Relationship Id="rId4" Type="http://schemas.openxmlformats.org/officeDocument/2006/relationships/image" Target="../media/image9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09.png"/><Relationship Id="rId3" Type="http://schemas.openxmlformats.org/officeDocument/2006/relationships/image" Target="../media/image100.png"/><Relationship Id="rId7" Type="http://schemas.openxmlformats.org/officeDocument/2006/relationships/image" Target="../media/image103.png"/><Relationship Id="rId12" Type="http://schemas.openxmlformats.org/officeDocument/2006/relationships/image" Target="../media/image10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11" Type="http://schemas.openxmlformats.org/officeDocument/2006/relationships/image" Target="../media/image107.png"/><Relationship Id="rId5" Type="http://schemas.openxmlformats.org/officeDocument/2006/relationships/image" Target="../media/image101.png"/><Relationship Id="rId10" Type="http://schemas.openxmlformats.org/officeDocument/2006/relationships/image" Target="../media/image106.png"/><Relationship Id="rId4" Type="http://schemas.openxmlformats.org/officeDocument/2006/relationships/image" Target="../media/image58.png"/><Relationship Id="rId9" Type="http://schemas.openxmlformats.org/officeDocument/2006/relationships/image" Target="../media/image105.png"/><Relationship Id="rId14" Type="http://schemas.openxmlformats.org/officeDocument/2006/relationships/image" Target="../media/image1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3.png"/><Relationship Id="rId4" Type="http://schemas.openxmlformats.org/officeDocument/2006/relationships/image" Target="../media/image112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2.jp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6.jpg"/><Relationship Id="rId4" Type="http://schemas.openxmlformats.org/officeDocument/2006/relationships/image" Target="../media/image125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8.jpg"/><Relationship Id="rId4" Type="http://schemas.openxmlformats.org/officeDocument/2006/relationships/image" Target="../media/image127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5.jpg"/><Relationship Id="rId5" Type="http://schemas.openxmlformats.org/officeDocument/2006/relationships/image" Target="../media/image134.jpg"/><Relationship Id="rId4" Type="http://schemas.openxmlformats.org/officeDocument/2006/relationships/image" Target="../media/image13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145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4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1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4.png"/><Relationship Id="rId4" Type="http://schemas.openxmlformats.org/officeDocument/2006/relationships/image" Target="../media/image153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6.wmf"/><Relationship Id="rId4" Type="http://schemas.openxmlformats.org/officeDocument/2006/relationships/image" Target="../media/image155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apps.cdpr.ca.gov/schoolipm/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1.jpg"/><Relationship Id="rId5" Type="http://schemas.openxmlformats.org/officeDocument/2006/relationships/image" Target="../media/image160.png"/><Relationship Id="rId4" Type="http://schemas.openxmlformats.org/officeDocument/2006/relationships/image" Target="../media/image15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1714245" y="5741154"/>
            <a:ext cx="568325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1944370" algn="l"/>
                <a:tab pos="2389505" algn="l"/>
                <a:tab pos="3909060" algn="l"/>
              </a:tabLst>
            </a:pPr>
            <a:r>
              <a:rPr sz="2000" b="1" dirty="0">
                <a:solidFill>
                  <a:srgbClr val="313130"/>
                </a:solidFill>
                <a:latin typeface="Book Antiqua"/>
                <a:cs typeface="Book Antiqua"/>
              </a:rPr>
              <a:t>D</a:t>
            </a:r>
            <a:r>
              <a:rPr sz="2000" b="1" spc="-204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E</a:t>
            </a:r>
            <a:r>
              <a:rPr sz="1600" b="1" spc="-17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P</a:t>
            </a:r>
            <a:r>
              <a:rPr sz="1600" b="1" spc="-17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A</a:t>
            </a:r>
            <a:r>
              <a:rPr sz="1600" b="1" spc="-17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R</a:t>
            </a:r>
            <a:r>
              <a:rPr sz="1600" b="1" spc="-165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T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20" dirty="0">
                <a:solidFill>
                  <a:srgbClr val="313130"/>
                </a:solidFill>
                <a:latin typeface="Book Antiqua"/>
                <a:cs typeface="Book Antiqua"/>
              </a:rPr>
              <a:t>M</a:t>
            </a:r>
            <a:r>
              <a:rPr sz="1600" b="1" spc="-165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E</a:t>
            </a:r>
            <a:r>
              <a:rPr sz="1600" b="1" spc="-17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N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T</a:t>
            </a:r>
            <a:r>
              <a:rPr sz="1600" b="1" dirty="0">
                <a:solidFill>
                  <a:srgbClr val="313130"/>
                </a:solidFill>
                <a:latin typeface="Book Antiqua"/>
                <a:cs typeface="Book Antiqua"/>
              </a:rPr>
              <a:t>	</a:t>
            </a:r>
            <a:r>
              <a:rPr sz="1600" b="1" spc="225" dirty="0">
                <a:solidFill>
                  <a:srgbClr val="313130"/>
                </a:solidFill>
                <a:latin typeface="Book Antiqua"/>
                <a:cs typeface="Book Antiqua"/>
              </a:rPr>
              <a:t>O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F</a:t>
            </a:r>
            <a:r>
              <a:rPr sz="1600" b="1" dirty="0">
                <a:solidFill>
                  <a:srgbClr val="313130"/>
                </a:solidFill>
                <a:latin typeface="Book Antiqua"/>
                <a:cs typeface="Book Antiqua"/>
              </a:rPr>
              <a:t>	</a:t>
            </a:r>
            <a:r>
              <a:rPr sz="2000" b="1" dirty="0">
                <a:solidFill>
                  <a:srgbClr val="313130"/>
                </a:solidFill>
                <a:latin typeface="Book Antiqua"/>
                <a:cs typeface="Book Antiqua"/>
              </a:rPr>
              <a:t>P</a:t>
            </a:r>
            <a:r>
              <a:rPr sz="2000" b="1" spc="-204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E</a:t>
            </a:r>
            <a:r>
              <a:rPr sz="1600" b="1" spc="-17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S</a:t>
            </a:r>
            <a:r>
              <a:rPr sz="1600" b="1" spc="-17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T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I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C</a:t>
            </a:r>
            <a:r>
              <a:rPr sz="1600" b="1" spc="-165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I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D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E</a:t>
            </a:r>
            <a:r>
              <a:rPr sz="1600" b="1" dirty="0">
                <a:solidFill>
                  <a:srgbClr val="313130"/>
                </a:solidFill>
                <a:latin typeface="Book Antiqua"/>
                <a:cs typeface="Book Antiqua"/>
              </a:rPr>
              <a:t>	</a:t>
            </a:r>
            <a:r>
              <a:rPr sz="2000" b="1" dirty="0">
                <a:solidFill>
                  <a:srgbClr val="313130"/>
                </a:solidFill>
                <a:latin typeface="Book Antiqua"/>
                <a:cs typeface="Book Antiqua"/>
              </a:rPr>
              <a:t>R</a:t>
            </a:r>
            <a:r>
              <a:rPr sz="2000" b="1" spc="-20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E</a:t>
            </a:r>
            <a:r>
              <a:rPr sz="1600" b="1" spc="-17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G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U</a:t>
            </a:r>
            <a:r>
              <a:rPr sz="1600" b="1" spc="-17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L</a:t>
            </a:r>
            <a:r>
              <a:rPr sz="1600" b="1" spc="-17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A</a:t>
            </a:r>
            <a:r>
              <a:rPr sz="1600" b="1" spc="-17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T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I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O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N</a:t>
            </a:r>
            <a:endParaRPr sz="1600" dirty="0">
              <a:latin typeface="Book Antiqua"/>
              <a:cs typeface="Book Antiqua"/>
            </a:endParaRPr>
          </a:p>
          <a:p>
            <a:pPr marL="635" algn="ctr">
              <a:lnSpc>
                <a:spcPct val="100000"/>
              </a:lnSpc>
              <a:tabLst>
                <a:tab pos="1228090" algn="l"/>
                <a:tab pos="1950720" algn="l"/>
              </a:tabLst>
            </a:pPr>
            <a:r>
              <a:rPr sz="2000" b="1" dirty="0">
                <a:solidFill>
                  <a:srgbClr val="313130"/>
                </a:solidFill>
                <a:latin typeface="Book Antiqua"/>
                <a:cs typeface="Book Antiqua"/>
              </a:rPr>
              <a:t>S</a:t>
            </a:r>
            <a:r>
              <a:rPr sz="2000" b="1" spc="-20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C</a:t>
            </a:r>
            <a:r>
              <a:rPr sz="1600" b="1" spc="-165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H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O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O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0" dirty="0">
                <a:solidFill>
                  <a:srgbClr val="313130"/>
                </a:solidFill>
                <a:latin typeface="Book Antiqua"/>
                <a:cs typeface="Book Antiqua"/>
              </a:rPr>
              <a:t>L</a:t>
            </a:r>
            <a:r>
              <a:rPr sz="1600" b="1" dirty="0">
                <a:solidFill>
                  <a:srgbClr val="313130"/>
                </a:solidFill>
                <a:latin typeface="Book Antiqua"/>
                <a:cs typeface="Book Antiqua"/>
              </a:rPr>
              <a:t>	</a:t>
            </a:r>
            <a:r>
              <a:rPr sz="2000" b="1" dirty="0">
                <a:solidFill>
                  <a:srgbClr val="313130"/>
                </a:solidFill>
                <a:latin typeface="Book Antiqua"/>
                <a:cs typeface="Book Antiqua"/>
              </a:rPr>
              <a:t>I</a:t>
            </a:r>
            <a:r>
              <a:rPr sz="2000" b="1" spc="-204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2000" b="1" dirty="0">
                <a:solidFill>
                  <a:srgbClr val="313130"/>
                </a:solidFill>
                <a:latin typeface="Book Antiqua"/>
                <a:cs typeface="Book Antiqua"/>
              </a:rPr>
              <a:t>P</a:t>
            </a:r>
            <a:r>
              <a:rPr sz="2000" b="1" spc="-204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2000" b="1" dirty="0">
                <a:solidFill>
                  <a:srgbClr val="313130"/>
                </a:solidFill>
                <a:latin typeface="Book Antiqua"/>
                <a:cs typeface="Book Antiqua"/>
              </a:rPr>
              <a:t>M	P</a:t>
            </a:r>
            <a:r>
              <a:rPr sz="2000" b="1" spc="-19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R</a:t>
            </a:r>
            <a:r>
              <a:rPr sz="1600" b="1" spc="-165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O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G</a:t>
            </a:r>
            <a:r>
              <a:rPr sz="1600" b="1" spc="-16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R</a:t>
            </a:r>
            <a:r>
              <a:rPr sz="1600" b="1" spc="-165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15" dirty="0">
                <a:solidFill>
                  <a:srgbClr val="313130"/>
                </a:solidFill>
                <a:latin typeface="Book Antiqua"/>
                <a:cs typeface="Book Antiqua"/>
              </a:rPr>
              <a:t>A</a:t>
            </a:r>
            <a:r>
              <a:rPr sz="1600" b="1" spc="-170" dirty="0">
                <a:solidFill>
                  <a:srgbClr val="313130"/>
                </a:solidFill>
                <a:latin typeface="Book Antiqua"/>
                <a:cs typeface="Book Antiqua"/>
              </a:rPr>
              <a:t> </a:t>
            </a:r>
            <a:r>
              <a:rPr sz="1600" b="1" spc="-20" dirty="0" smtClean="0">
                <a:solidFill>
                  <a:srgbClr val="313130"/>
                </a:solidFill>
                <a:latin typeface="Book Antiqua"/>
                <a:cs typeface="Book Antiqua"/>
              </a:rPr>
              <a:t>M</a:t>
            </a:r>
            <a:endParaRPr lang="en-US" sz="1600" b="1" spc="-20" dirty="0" smtClean="0">
              <a:solidFill>
                <a:srgbClr val="313130"/>
              </a:solidFill>
              <a:latin typeface="Book Antiqua"/>
              <a:cs typeface="Book Antiqua"/>
            </a:endParaRPr>
          </a:p>
          <a:p>
            <a:pPr marL="635" algn="ctr">
              <a:lnSpc>
                <a:spcPct val="100000"/>
              </a:lnSpc>
              <a:tabLst>
                <a:tab pos="1228090" algn="l"/>
                <a:tab pos="1950720" algn="l"/>
              </a:tabLst>
            </a:pPr>
            <a:r>
              <a:rPr lang="en-US" sz="1600" b="1" spc="-20" dirty="0" smtClean="0">
                <a:solidFill>
                  <a:srgbClr val="313130"/>
                </a:solidFill>
                <a:latin typeface="Book Antiqua"/>
                <a:cs typeface="Book Antiqua"/>
              </a:rPr>
              <a:t>Shasta Trinity Schools Insurance Group</a:t>
            </a:r>
            <a:endParaRPr sz="1600" dirty="0">
              <a:latin typeface="Book Antiqua"/>
              <a:cs typeface="Book Antiqu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377428" y="166115"/>
            <a:ext cx="711707" cy="10088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228600" y="304800"/>
            <a:ext cx="868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06015" marR="5080" indent="-2393950" algn="ctr">
              <a:lnSpc>
                <a:spcPct val="100000"/>
              </a:lnSpc>
            </a:pPr>
            <a:r>
              <a:rPr lang="en-US" sz="3200" b="1" spc="-30" dirty="0" smtClean="0">
                <a:solidFill>
                  <a:srgbClr val="283749"/>
                </a:solidFill>
                <a:effectLst/>
                <a:latin typeface="Arial Black" panose="020B0A04020102020204" pitchFamily="34" charset="0"/>
                <a:cs typeface="Book Antiqua"/>
              </a:rPr>
              <a:t>INTEGRATED</a:t>
            </a:r>
            <a:r>
              <a:rPr lang="en-US" sz="3200" b="1" spc="10" dirty="0" smtClean="0">
                <a:solidFill>
                  <a:srgbClr val="283749"/>
                </a:solidFill>
                <a:latin typeface="Arial Black" panose="020B0A04020102020204" pitchFamily="34" charset="0"/>
                <a:cs typeface="Book Antiqua"/>
              </a:rPr>
              <a:t> </a:t>
            </a:r>
            <a:r>
              <a:rPr lang="en-US" sz="3200" b="1" spc="-25" dirty="0" smtClean="0">
                <a:solidFill>
                  <a:srgbClr val="283749"/>
                </a:solidFill>
                <a:latin typeface="Arial Black" panose="020B0A04020102020204" pitchFamily="34" charset="0"/>
                <a:cs typeface="Book Antiqua"/>
              </a:rPr>
              <a:t>PE</a:t>
            </a:r>
            <a:r>
              <a:rPr lang="en-US" sz="3200" b="1" spc="-40" dirty="0" smtClean="0">
                <a:solidFill>
                  <a:srgbClr val="283749"/>
                </a:solidFill>
                <a:latin typeface="Arial Black" panose="020B0A04020102020204" pitchFamily="34" charset="0"/>
                <a:cs typeface="Book Antiqua"/>
              </a:rPr>
              <a:t>S</a:t>
            </a:r>
            <a:r>
              <a:rPr lang="en-US" sz="3200" b="1" spc="-25" dirty="0" smtClean="0">
                <a:solidFill>
                  <a:srgbClr val="283749"/>
                </a:solidFill>
                <a:latin typeface="Arial Black" panose="020B0A04020102020204" pitchFamily="34" charset="0"/>
                <a:cs typeface="Book Antiqua"/>
              </a:rPr>
              <a:t>T </a:t>
            </a:r>
            <a:r>
              <a:rPr lang="en-US" sz="3200" b="1" spc="-35" dirty="0" smtClean="0">
                <a:solidFill>
                  <a:srgbClr val="283749"/>
                </a:solidFill>
                <a:latin typeface="Arial Black" panose="020B0A04020102020204" pitchFamily="34" charset="0"/>
                <a:cs typeface="Book Antiqua"/>
              </a:rPr>
              <a:t>MANAGE</a:t>
            </a:r>
            <a:r>
              <a:rPr lang="en-US" sz="3200" b="1" spc="-30" dirty="0" smtClean="0">
                <a:solidFill>
                  <a:srgbClr val="283749"/>
                </a:solidFill>
                <a:latin typeface="Arial Black" panose="020B0A04020102020204" pitchFamily="34" charset="0"/>
                <a:cs typeface="Book Antiqua"/>
              </a:rPr>
              <a:t>MENT</a:t>
            </a:r>
            <a:endParaRPr lang="en-US" sz="3200" b="1" spc="-10" dirty="0">
              <a:solidFill>
                <a:srgbClr val="283749"/>
              </a:solidFill>
              <a:latin typeface="Arial Black" panose="020B0A04020102020204" pitchFamily="34" charset="0"/>
              <a:cs typeface="Book Antiqua"/>
            </a:endParaRPr>
          </a:p>
          <a:p>
            <a:pPr marL="2406015" marR="5080" indent="-2393950" algn="ctr">
              <a:lnSpc>
                <a:spcPct val="100000"/>
              </a:lnSpc>
            </a:pPr>
            <a:r>
              <a:rPr lang="en-US" sz="3200" b="1" spc="-5" dirty="0" smtClean="0">
                <a:solidFill>
                  <a:srgbClr val="283749"/>
                </a:solidFill>
                <a:latin typeface="Arial Black" panose="020B0A04020102020204" pitchFamily="34" charset="0"/>
                <a:cs typeface="Book Antiqua"/>
              </a:rPr>
              <a:t>FO</a:t>
            </a:r>
            <a:r>
              <a:rPr lang="en-US" sz="3200" b="1" dirty="0" smtClean="0">
                <a:solidFill>
                  <a:srgbClr val="283749"/>
                </a:solidFill>
                <a:latin typeface="Arial Black" panose="020B0A04020102020204" pitchFamily="34" charset="0"/>
                <a:cs typeface="Book Antiqua"/>
              </a:rPr>
              <a:t>R </a:t>
            </a:r>
            <a:r>
              <a:rPr lang="en-US" sz="3200" b="1" spc="-30" dirty="0" smtClean="0">
                <a:solidFill>
                  <a:srgbClr val="283749"/>
                </a:solidFill>
                <a:latin typeface="Arial Black" panose="020B0A04020102020204" pitchFamily="34" charset="0"/>
                <a:cs typeface="Book Antiqua"/>
              </a:rPr>
              <a:t>SCHOOLS</a:t>
            </a:r>
            <a:endParaRPr lang="en-US" sz="3200" b="1" dirty="0">
              <a:latin typeface="Arial Black" panose="020B0A04020102020204" pitchFamily="34" charset="0"/>
              <a:cs typeface="Book Antiqua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24" y="6022312"/>
            <a:ext cx="1124297" cy="5806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38" y="1382018"/>
            <a:ext cx="6912864" cy="4187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0708" y="1239011"/>
            <a:ext cx="8494776" cy="17937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80415" y="1533144"/>
            <a:ext cx="7679055" cy="4493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710"/>
              </a:lnSpc>
            </a:pPr>
            <a:r>
              <a:rPr sz="4100" b="1" spc="-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-12</a:t>
            </a:r>
            <a:r>
              <a:rPr sz="41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pu</a:t>
            </a:r>
            <a:r>
              <a:rPr sz="4100" b="1" spc="5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lic</a:t>
            </a:r>
            <a:r>
              <a:rPr sz="41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school</a:t>
            </a:r>
            <a:r>
              <a:rPr sz="41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or</a:t>
            </a:r>
            <a:r>
              <a:rPr sz="41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pu</a:t>
            </a:r>
            <a:r>
              <a:rPr sz="4100" b="1" spc="10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lic</a:t>
            </a:r>
            <a:r>
              <a:rPr sz="41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or</a:t>
            </a:r>
            <a:endParaRPr sz="4100">
              <a:latin typeface="Calibri"/>
              <a:cs typeface="Calibri"/>
            </a:endParaRPr>
          </a:p>
          <a:p>
            <a:pPr marL="12700">
              <a:lnSpc>
                <a:spcPts val="4710"/>
              </a:lnSpc>
            </a:pP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pri</a:t>
            </a:r>
            <a:r>
              <a:rPr sz="4100" b="1" spc="-5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4100" b="1" spc="-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4100" b="1" spc="-5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41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child</a:t>
            </a:r>
            <a:r>
              <a:rPr sz="41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100" b="1" spc="-2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4100" b="1" spc="-4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e ce</a:t>
            </a:r>
            <a:r>
              <a:rPr sz="4100" b="1" spc="-45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4100" b="1" spc="-5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er</a:t>
            </a:r>
            <a:r>
              <a:rPr sz="41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including…</a:t>
            </a:r>
            <a:endParaRPr sz="4100">
              <a:latin typeface="Calibri"/>
              <a:cs typeface="Calibri"/>
            </a:endParaRPr>
          </a:p>
          <a:p>
            <a:pPr marL="324485" indent="-286385">
              <a:lnSpc>
                <a:spcPct val="100000"/>
              </a:lnSpc>
              <a:spcBef>
                <a:spcPts val="2060"/>
              </a:spcBef>
              <a:buFont typeface="Calibri"/>
              <a:buChar char="•"/>
              <a:tabLst>
                <a:tab pos="325120" algn="l"/>
              </a:tabLst>
            </a:pPr>
            <a:r>
              <a:rPr sz="3200" spc="-5" dirty="0">
                <a:latin typeface="Calibri"/>
                <a:cs typeface="Calibri"/>
              </a:rPr>
              <a:t>bu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ld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ngs</a:t>
            </a:r>
            <a:endParaRPr sz="3200">
              <a:latin typeface="Calibri"/>
              <a:cs typeface="Calibri"/>
            </a:endParaRPr>
          </a:p>
          <a:p>
            <a:pPr marL="324485" indent="-286385">
              <a:lnSpc>
                <a:spcPct val="100000"/>
              </a:lnSpc>
              <a:spcBef>
                <a:spcPts val="465"/>
              </a:spcBef>
              <a:buFont typeface="Calibri"/>
              <a:buChar char="•"/>
              <a:tabLst>
                <a:tab pos="325120" algn="l"/>
              </a:tabLst>
            </a:pPr>
            <a:r>
              <a:rPr sz="3200" spc="-5" dirty="0">
                <a:latin typeface="Calibri"/>
                <a:cs typeface="Calibri"/>
              </a:rPr>
              <a:t>pl</a:t>
            </a:r>
            <a:r>
              <a:rPr sz="3200" spc="-65" dirty="0">
                <a:latin typeface="Calibri"/>
                <a:cs typeface="Calibri"/>
              </a:rPr>
              <a:t>a</a:t>
            </a:r>
            <a:r>
              <a:rPr sz="3200" spc="-35" dirty="0"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-50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ounds</a:t>
            </a:r>
            <a:endParaRPr sz="3200">
              <a:latin typeface="Calibri"/>
              <a:cs typeface="Calibri"/>
            </a:endParaRPr>
          </a:p>
          <a:p>
            <a:pPr marL="324485" indent="-286385">
              <a:lnSpc>
                <a:spcPct val="100000"/>
              </a:lnSpc>
              <a:spcBef>
                <a:spcPts val="455"/>
              </a:spcBef>
              <a:buFont typeface="Calibri"/>
              <a:buChar char="•"/>
              <a:tabLst>
                <a:tab pos="325120" algn="l"/>
              </a:tabLst>
            </a:pPr>
            <a:r>
              <a:rPr sz="3200" spc="-5" dirty="0">
                <a:latin typeface="Calibri"/>
                <a:cs typeface="Calibri"/>
              </a:rPr>
              <a:t>f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elds</a:t>
            </a:r>
            <a:endParaRPr sz="3200">
              <a:latin typeface="Calibri"/>
              <a:cs typeface="Calibri"/>
            </a:endParaRPr>
          </a:p>
          <a:p>
            <a:pPr marL="324485" indent="-286385">
              <a:lnSpc>
                <a:spcPct val="100000"/>
              </a:lnSpc>
              <a:spcBef>
                <a:spcPts val="455"/>
              </a:spcBef>
              <a:buFont typeface="Calibri"/>
              <a:buChar char="•"/>
              <a:tabLst>
                <a:tab pos="325120" algn="l"/>
              </a:tabLst>
            </a:pP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ehic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es</a:t>
            </a:r>
            <a:endParaRPr sz="3200">
              <a:latin typeface="Calibri"/>
              <a:cs typeface="Calibri"/>
            </a:endParaRPr>
          </a:p>
          <a:p>
            <a:pPr marL="324485" indent="-286385">
              <a:lnSpc>
                <a:spcPts val="3679"/>
              </a:lnSpc>
              <a:spcBef>
                <a:spcPts val="455"/>
              </a:spcBef>
              <a:buFont typeface="Calibri"/>
              <a:buChar char="•"/>
              <a:tabLst>
                <a:tab pos="325120" algn="l"/>
              </a:tabLst>
            </a:pP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r </a:t>
            </a:r>
            <a:r>
              <a:rPr sz="3200" spc="-5" dirty="0">
                <a:latin typeface="Calibri"/>
                <a:cs typeface="Calibri"/>
              </a:rPr>
              <a:t>othe</a:t>
            </a:r>
            <a:r>
              <a:rPr sz="3200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lo</a:t>
            </a:r>
            <a:r>
              <a:rPr sz="3200" spc="-30" dirty="0">
                <a:latin typeface="Calibri"/>
                <a:cs typeface="Calibri"/>
              </a:rPr>
              <a:t>c</a:t>
            </a:r>
            <a:r>
              <a:rPr sz="3200" spc="-25" dirty="0">
                <a:latin typeface="Calibri"/>
                <a:cs typeface="Calibri"/>
              </a:rPr>
              <a:t>a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on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2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used</a:t>
            </a:r>
            <a:endParaRPr sz="3200">
              <a:latin typeface="Calibri"/>
              <a:cs typeface="Calibri"/>
            </a:endParaRPr>
          </a:p>
          <a:p>
            <a:pPr marL="324485">
              <a:lnSpc>
                <a:spcPts val="3679"/>
              </a:lnSpc>
            </a:pPr>
            <a:r>
              <a:rPr sz="3200" spc="-80" dirty="0">
                <a:latin typeface="Calibri"/>
                <a:cs typeface="Calibri"/>
              </a:rPr>
              <a:t>f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r </a:t>
            </a:r>
            <a:r>
              <a:rPr sz="3200" spc="-5" dirty="0">
                <a:latin typeface="Calibri"/>
                <a:cs typeface="Calibri"/>
              </a:rPr>
              <a:t>schoo</a:t>
            </a:r>
            <a:r>
              <a:rPr sz="3200" dirty="0">
                <a:latin typeface="Calibri"/>
                <a:cs typeface="Calibri"/>
              </a:rPr>
              <a:t>l </a:t>
            </a:r>
            <a:r>
              <a:rPr sz="3200" spc="-15" dirty="0">
                <a:latin typeface="Calibri"/>
                <a:cs typeface="Calibri"/>
              </a:rPr>
              <a:t>p</a:t>
            </a:r>
            <a:r>
              <a:rPr sz="3200" spc="-5" dirty="0">
                <a:latin typeface="Calibri"/>
                <a:cs typeface="Calibri"/>
              </a:rPr>
              <a:t>ur</a:t>
            </a:r>
            <a:r>
              <a:rPr sz="3200" spc="-10" dirty="0">
                <a:latin typeface="Calibri"/>
                <a:cs typeface="Calibri"/>
              </a:rPr>
              <a:t>p</a:t>
            </a:r>
            <a:r>
              <a:rPr sz="3200" spc="-5" dirty="0">
                <a:latin typeface="Calibri"/>
                <a:cs typeface="Calibri"/>
              </a:rPr>
              <a:t>oses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14425">
              <a:lnSpc>
                <a:spcPct val="100000"/>
              </a:lnSpc>
            </a:pPr>
            <a:r>
              <a:rPr sz="4200" spc="-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Wha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t</a:t>
            </a:r>
            <a:r>
              <a:rPr sz="4200" spc="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1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is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a</a:t>
            </a:r>
            <a:r>
              <a:rPr sz="4200" spc="-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3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SCHOO</a:t>
            </a:r>
            <a:r>
              <a:rPr sz="4200" spc="-2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L</a:t>
            </a:r>
            <a:r>
              <a:rPr sz="4200" spc="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SITE?</a:t>
            </a:r>
            <a:endParaRPr sz="4200" dirty="0">
              <a:solidFill>
                <a:schemeClr val="accent1">
                  <a:lumMod val="50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320284" y="2918460"/>
            <a:ext cx="3592067" cy="2773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54523" y="5335523"/>
            <a:ext cx="1653539" cy="136702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786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69847" y="1214627"/>
            <a:ext cx="7002780" cy="49469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24911" y="2679192"/>
            <a:ext cx="3881628" cy="20634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60597" y="3288817"/>
            <a:ext cx="2625725" cy="8521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0" b="1" dirty="0">
                <a:solidFill>
                  <a:srgbClr val="FFFFFF"/>
                </a:solidFill>
                <a:latin typeface="Calibri"/>
                <a:cs typeface="Calibri"/>
              </a:rPr>
              <a:t>Scho</a:t>
            </a:r>
            <a:r>
              <a:rPr sz="6500" b="1" spc="-2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6500" b="1" dirty="0">
                <a:solidFill>
                  <a:srgbClr val="FFFFFF"/>
                </a:solidFill>
                <a:latin typeface="Calibri"/>
                <a:cs typeface="Calibri"/>
              </a:rPr>
              <a:t>ls</a:t>
            </a:r>
            <a:endParaRPr sz="65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78560">
              <a:lnSpc>
                <a:spcPct val="100000"/>
              </a:lnSpc>
            </a:pP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H</a:t>
            </a:r>
            <a:r>
              <a:rPr sz="4200" spc="-4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A </a:t>
            </a:r>
            <a:r>
              <a:rPr sz="4200" spc="-8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equi</a:t>
            </a:r>
            <a:r>
              <a:rPr sz="4200" spc="-7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ements</a:t>
            </a:r>
            <a:r>
              <a:rPr sz="4200" spc="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5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f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o</a:t>
            </a:r>
            <a:r>
              <a:rPr sz="4200" spc="-40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…</a:t>
            </a:r>
          </a:p>
        </p:txBody>
      </p:sp>
      <p:sp>
        <p:nvSpPr>
          <p:cNvPr id="6" name="object 6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34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414017"/>
            <a:ext cx="6504305" cy="1032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indent="-450215">
              <a:lnSpc>
                <a:spcPct val="100000"/>
              </a:lnSpc>
              <a:buFont typeface="Calibri"/>
              <a:buAutoNum type="arabicPeriod"/>
              <a:tabLst>
                <a:tab pos="463550" algn="l"/>
              </a:tabLst>
            </a:pPr>
            <a:r>
              <a:rPr sz="3600" dirty="0">
                <a:latin typeface="Calibri"/>
                <a:cs typeface="Calibri"/>
              </a:rPr>
              <a:t>I</a:t>
            </a:r>
            <a:r>
              <a:rPr sz="3600" spc="10" dirty="0">
                <a:latin typeface="Calibri"/>
                <a:cs typeface="Calibri"/>
              </a:rPr>
              <a:t>d</a:t>
            </a:r>
            <a:r>
              <a:rPr sz="3600" dirty="0">
                <a:latin typeface="Calibri"/>
                <a:cs typeface="Calibri"/>
              </a:rPr>
              <a:t>e</a:t>
            </a:r>
            <a:r>
              <a:rPr sz="3600" spc="-40" dirty="0">
                <a:latin typeface="Calibri"/>
                <a:cs typeface="Calibri"/>
              </a:rPr>
              <a:t>n</a:t>
            </a:r>
            <a:r>
              <a:rPr sz="3600" dirty="0">
                <a:latin typeface="Calibri"/>
                <a:cs typeface="Calibri"/>
              </a:rPr>
              <a:t>ti</a:t>
            </a:r>
            <a:r>
              <a:rPr sz="3600" spc="5" dirty="0">
                <a:latin typeface="Calibri"/>
                <a:cs typeface="Calibri"/>
              </a:rPr>
              <a:t>f</a:t>
            </a:r>
            <a:r>
              <a:rPr sz="3600" dirty="0">
                <a:latin typeface="Calibri"/>
                <a:cs typeface="Calibri"/>
              </a:rPr>
              <a:t>y</a:t>
            </a:r>
            <a:r>
              <a:rPr sz="3600" spc="-2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a </a:t>
            </a:r>
            <a:r>
              <a:rPr sz="3600" spc="15" dirty="0">
                <a:latin typeface="Calibri"/>
                <a:cs typeface="Calibri"/>
              </a:rPr>
              <a:t>“</a:t>
            </a:r>
            <a:r>
              <a:rPr sz="3600" b="1" spc="-20" dirty="0">
                <a:solidFill>
                  <a:srgbClr val="006FC0"/>
                </a:solidFill>
                <a:latin typeface="Calibri"/>
                <a:cs typeface="Calibri"/>
              </a:rPr>
              <a:t>school</a:t>
            </a:r>
            <a:r>
              <a:rPr sz="3600" b="1" spc="1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dirty="0">
                <a:solidFill>
                  <a:srgbClr val="006FC0"/>
                </a:solidFill>
                <a:latin typeface="Calibri"/>
                <a:cs typeface="Calibri"/>
              </a:rPr>
              <a:t>designe</a:t>
            </a:r>
            <a:r>
              <a:rPr sz="3600" b="1" spc="-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dirty="0">
                <a:latin typeface="Calibri"/>
                <a:cs typeface="Calibri"/>
              </a:rPr>
              <a:t>”</a:t>
            </a:r>
          </a:p>
          <a:p>
            <a:pPr marL="1097915" lvl="1" indent="-490855">
              <a:lnSpc>
                <a:spcPct val="100000"/>
              </a:lnSpc>
              <a:spcBef>
                <a:spcPts val="760"/>
              </a:spcBef>
              <a:buClr>
                <a:srgbClr val="1F487C"/>
              </a:buClr>
              <a:buFont typeface="Wingdings"/>
              <a:buChar char=""/>
              <a:tabLst>
                <a:tab pos="1098550" algn="l"/>
              </a:tabLst>
            </a:pPr>
            <a:r>
              <a:rPr sz="3000" i="1" spc="-5" dirty="0">
                <a:latin typeface="Calibri"/>
                <a:cs typeface="Calibri"/>
              </a:rPr>
              <a:t>als</a:t>
            </a:r>
            <a:r>
              <a:rPr sz="3000" i="1" dirty="0">
                <a:latin typeface="Calibri"/>
                <a:cs typeface="Calibri"/>
              </a:rPr>
              <a:t>o</a:t>
            </a:r>
            <a:r>
              <a:rPr sz="3000" i="1" spc="-10" dirty="0">
                <a:latin typeface="Calibri"/>
                <a:cs typeface="Calibri"/>
              </a:rPr>
              <a:t> </a:t>
            </a:r>
            <a:r>
              <a:rPr sz="3000" i="1" spc="-15" dirty="0">
                <a:latin typeface="Calibri"/>
                <a:cs typeface="Calibri"/>
              </a:rPr>
              <a:t>kn</a:t>
            </a:r>
            <a:r>
              <a:rPr sz="3000" i="1" spc="-20" dirty="0">
                <a:latin typeface="Calibri"/>
                <a:cs typeface="Calibri"/>
              </a:rPr>
              <a:t>o</a:t>
            </a:r>
            <a:r>
              <a:rPr sz="3000" i="1" dirty="0">
                <a:latin typeface="Calibri"/>
                <a:cs typeface="Calibri"/>
              </a:rPr>
              <a:t>wn</a:t>
            </a:r>
            <a:r>
              <a:rPr sz="3000" i="1" spc="-25" dirty="0">
                <a:latin typeface="Calibri"/>
                <a:cs typeface="Calibri"/>
              </a:rPr>
              <a:t> </a:t>
            </a:r>
            <a:r>
              <a:rPr sz="3000" i="1" spc="-5" dirty="0">
                <a:latin typeface="Calibri"/>
                <a:cs typeface="Calibri"/>
              </a:rPr>
              <a:t>a</a:t>
            </a:r>
            <a:r>
              <a:rPr sz="3000" i="1" dirty="0">
                <a:latin typeface="Calibri"/>
                <a:cs typeface="Calibri"/>
              </a:rPr>
              <a:t>s</a:t>
            </a:r>
            <a:r>
              <a:rPr sz="3000" i="1" spc="-15" dirty="0">
                <a:latin typeface="Calibri"/>
                <a:cs typeface="Calibri"/>
              </a:rPr>
              <a:t> </a:t>
            </a:r>
            <a:r>
              <a:rPr sz="3000" i="1" dirty="0">
                <a:latin typeface="Calibri"/>
                <a:cs typeface="Calibri"/>
              </a:rPr>
              <a:t>t</a:t>
            </a:r>
            <a:r>
              <a:rPr sz="3000" i="1" spc="5" dirty="0">
                <a:latin typeface="Calibri"/>
                <a:cs typeface="Calibri"/>
              </a:rPr>
              <a:t>h</a:t>
            </a:r>
            <a:r>
              <a:rPr sz="3000" i="1" spc="-15" dirty="0">
                <a:latin typeface="Calibri"/>
                <a:cs typeface="Calibri"/>
              </a:rPr>
              <a:t>e </a:t>
            </a:r>
            <a:r>
              <a:rPr sz="3000" i="1" spc="-20" dirty="0">
                <a:latin typeface="Calibri"/>
                <a:cs typeface="Calibri"/>
              </a:rPr>
              <a:t>IPM </a:t>
            </a:r>
            <a:r>
              <a:rPr sz="3000" i="1" spc="-5" dirty="0">
                <a:latin typeface="Calibri"/>
                <a:cs typeface="Calibri"/>
              </a:rPr>
              <a:t>Coor</a:t>
            </a:r>
            <a:r>
              <a:rPr sz="3000" i="1" spc="5" dirty="0">
                <a:latin typeface="Calibri"/>
                <a:cs typeface="Calibri"/>
              </a:rPr>
              <a:t>d</a:t>
            </a:r>
            <a:r>
              <a:rPr sz="3000" i="1" dirty="0">
                <a:latin typeface="Calibri"/>
                <a:cs typeface="Calibri"/>
              </a:rPr>
              <a:t>ina</a:t>
            </a:r>
            <a:r>
              <a:rPr sz="3000" i="1" spc="-45" dirty="0">
                <a:latin typeface="Calibri"/>
                <a:cs typeface="Calibri"/>
              </a:rPr>
              <a:t>t</a:t>
            </a:r>
            <a:r>
              <a:rPr sz="3000" i="1" spc="-20" dirty="0">
                <a:latin typeface="Calibri"/>
                <a:cs typeface="Calibri"/>
              </a:rPr>
              <a:t>or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3220">
              <a:lnSpc>
                <a:spcPct val="100000"/>
              </a:lnSpc>
            </a:pPr>
            <a:r>
              <a:rPr sz="4200" spc="-3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H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A</a:t>
            </a:r>
            <a:r>
              <a:rPr sz="4200" spc="-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8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equi</a:t>
            </a:r>
            <a:r>
              <a:rPr sz="4200" spc="-9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ements</a:t>
            </a:r>
            <a:r>
              <a:rPr sz="4200" spc="1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f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or</a:t>
            </a:r>
            <a:r>
              <a:rPr sz="4200" spc="1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b="1" spc="3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b="1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chools</a:t>
            </a:r>
            <a:endParaRPr sz="4200" dirty="0">
              <a:solidFill>
                <a:schemeClr val="accent1">
                  <a:lumMod val="50000"/>
                </a:schemeClr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65134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414017"/>
            <a:ext cx="7083425" cy="1664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indent="-450215">
              <a:lnSpc>
                <a:spcPct val="100000"/>
              </a:lnSpc>
              <a:buFont typeface="Calibri"/>
              <a:buAutoNum type="arabicPeriod"/>
              <a:tabLst>
                <a:tab pos="463550" algn="l"/>
              </a:tabLst>
            </a:pPr>
            <a:r>
              <a:rPr sz="3600" dirty="0">
                <a:latin typeface="Calibri"/>
                <a:cs typeface="Calibri"/>
              </a:rPr>
              <a:t>I</a:t>
            </a:r>
            <a:r>
              <a:rPr sz="3600" spc="10" dirty="0">
                <a:latin typeface="Calibri"/>
                <a:cs typeface="Calibri"/>
              </a:rPr>
              <a:t>d</a:t>
            </a:r>
            <a:r>
              <a:rPr sz="3600" dirty="0">
                <a:latin typeface="Calibri"/>
                <a:cs typeface="Calibri"/>
              </a:rPr>
              <a:t>e</a:t>
            </a:r>
            <a:r>
              <a:rPr sz="3600" spc="-40" dirty="0">
                <a:latin typeface="Calibri"/>
                <a:cs typeface="Calibri"/>
              </a:rPr>
              <a:t>n</a:t>
            </a:r>
            <a:r>
              <a:rPr sz="3600" dirty="0">
                <a:latin typeface="Calibri"/>
                <a:cs typeface="Calibri"/>
              </a:rPr>
              <a:t>ti</a:t>
            </a:r>
            <a:r>
              <a:rPr sz="3600" spc="5" dirty="0">
                <a:latin typeface="Calibri"/>
                <a:cs typeface="Calibri"/>
              </a:rPr>
              <a:t>f</a:t>
            </a:r>
            <a:r>
              <a:rPr sz="3600" dirty="0">
                <a:latin typeface="Calibri"/>
                <a:cs typeface="Calibri"/>
              </a:rPr>
              <a:t>y</a:t>
            </a:r>
            <a:r>
              <a:rPr sz="3600" spc="-2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a </a:t>
            </a:r>
            <a:r>
              <a:rPr sz="3600" spc="15" dirty="0">
                <a:latin typeface="Calibri"/>
                <a:cs typeface="Calibri"/>
              </a:rPr>
              <a:t>“</a:t>
            </a:r>
            <a:r>
              <a:rPr sz="3600" b="1" spc="-20" dirty="0">
                <a:latin typeface="Calibri"/>
                <a:cs typeface="Calibri"/>
              </a:rPr>
              <a:t>school</a:t>
            </a:r>
            <a:r>
              <a:rPr sz="3600" b="1" spc="15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designe</a:t>
            </a:r>
            <a:r>
              <a:rPr sz="3600" b="1" spc="-5" dirty="0">
                <a:latin typeface="Calibri"/>
                <a:cs typeface="Calibri"/>
              </a:rPr>
              <a:t>e</a:t>
            </a:r>
            <a:r>
              <a:rPr sz="3600" dirty="0">
                <a:latin typeface="Calibri"/>
                <a:cs typeface="Calibri"/>
              </a:rPr>
              <a:t>”</a:t>
            </a:r>
          </a:p>
          <a:p>
            <a:pPr marL="463550" indent="-450850">
              <a:lnSpc>
                <a:spcPct val="100000"/>
              </a:lnSpc>
              <a:spcBef>
                <a:spcPts val="1080"/>
              </a:spcBef>
              <a:buFont typeface="Calibri"/>
              <a:buAutoNum type="arabicPeriod"/>
              <a:tabLst>
                <a:tab pos="464184" algn="l"/>
              </a:tabLst>
            </a:pPr>
            <a:r>
              <a:rPr sz="3600" spc="-20" dirty="0">
                <a:latin typeface="Calibri"/>
                <a:cs typeface="Calibri"/>
              </a:rPr>
              <a:t>P</a:t>
            </a:r>
            <a:r>
              <a:rPr sz="3600" spc="-75" dirty="0">
                <a:latin typeface="Calibri"/>
                <a:cs typeface="Calibri"/>
              </a:rPr>
              <a:t>r</a:t>
            </a:r>
            <a:r>
              <a:rPr sz="3600" spc="-20" dirty="0">
                <a:latin typeface="Calibri"/>
                <a:cs typeface="Calibri"/>
              </a:rPr>
              <a:t>o</a:t>
            </a:r>
            <a:r>
              <a:rPr sz="3600" dirty="0">
                <a:latin typeface="Calibri"/>
                <a:cs typeface="Calibri"/>
              </a:rPr>
              <a:t>vi</a:t>
            </a:r>
            <a:r>
              <a:rPr sz="3600" spc="5" dirty="0">
                <a:latin typeface="Calibri"/>
                <a:cs typeface="Calibri"/>
              </a:rPr>
              <a:t>d</a:t>
            </a:r>
            <a:r>
              <a:rPr sz="3600" spc="-20" dirty="0">
                <a:latin typeface="Calibri"/>
                <a:cs typeface="Calibri"/>
              </a:rPr>
              <a:t>e </a:t>
            </a:r>
            <a:r>
              <a:rPr sz="3600" b="1" spc="-20" dirty="0">
                <a:solidFill>
                  <a:srgbClr val="006FC0"/>
                </a:solidFill>
                <a:latin typeface="Calibri"/>
                <a:cs typeface="Calibri"/>
              </a:rPr>
              <a:t>annual</a:t>
            </a:r>
            <a:r>
              <a:rPr sz="3600" b="1" spc="-5" dirty="0">
                <a:solidFill>
                  <a:srgbClr val="006FC0"/>
                </a:solidFill>
                <a:latin typeface="Calibri"/>
                <a:cs typeface="Calibri"/>
              </a:rPr>
              <a:t> wr</a:t>
            </a:r>
            <a:r>
              <a:rPr sz="3600" b="1" spc="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3600" b="1" spc="-50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6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5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3600" b="1" dirty="0">
                <a:solidFill>
                  <a:srgbClr val="006FC0"/>
                </a:solidFill>
                <a:latin typeface="Calibri"/>
                <a:cs typeface="Calibri"/>
              </a:rPr>
              <a:t>n </a:t>
            </a:r>
            <a:r>
              <a:rPr sz="3600" b="1" spc="-15" dirty="0">
                <a:solidFill>
                  <a:srgbClr val="006FC0"/>
                </a:solidFill>
                <a:latin typeface="Calibri"/>
                <a:cs typeface="Calibri"/>
              </a:rPr>
              <a:t>notifi</a:t>
            </a:r>
            <a:r>
              <a:rPr sz="3600" b="1" spc="-35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3600" b="1" spc="-6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3600" b="1" spc="-15" dirty="0">
                <a:solidFill>
                  <a:srgbClr val="006FC0"/>
                </a:solidFill>
                <a:latin typeface="Calibri"/>
                <a:cs typeface="Calibri"/>
              </a:rPr>
              <a:t>tion</a:t>
            </a:r>
            <a:endParaRPr sz="3600" dirty="0">
              <a:latin typeface="Calibri"/>
              <a:cs typeface="Calibri"/>
            </a:endParaRPr>
          </a:p>
          <a:p>
            <a:pPr marL="1024890" lvl="1" indent="-457200">
              <a:lnSpc>
                <a:spcPct val="100000"/>
              </a:lnSpc>
              <a:spcBef>
                <a:spcPts val="335"/>
              </a:spcBef>
              <a:buClr>
                <a:srgbClr val="464652"/>
              </a:buClr>
              <a:buSzPct val="70000"/>
              <a:buFont typeface="Wingdings"/>
              <a:buChar char=""/>
              <a:tabLst>
                <a:tab pos="1024890" algn="l"/>
              </a:tabLst>
            </a:pPr>
            <a:r>
              <a:rPr sz="3000" i="1" dirty="0">
                <a:latin typeface="Calibri"/>
                <a:cs typeface="Calibri"/>
              </a:rPr>
              <a:t>All</a:t>
            </a:r>
            <a:r>
              <a:rPr sz="3000" i="1" spc="-10" dirty="0">
                <a:latin typeface="Calibri"/>
                <a:cs typeface="Calibri"/>
              </a:rPr>
              <a:t> </a:t>
            </a:r>
            <a:r>
              <a:rPr sz="3000" i="1" spc="5" dirty="0">
                <a:latin typeface="Calibri"/>
                <a:cs typeface="Calibri"/>
              </a:rPr>
              <a:t>p</a:t>
            </a:r>
            <a:r>
              <a:rPr sz="3000" i="1" spc="-15" dirty="0">
                <a:latin typeface="Calibri"/>
                <a:cs typeface="Calibri"/>
              </a:rPr>
              <a:t>e</a:t>
            </a:r>
            <a:r>
              <a:rPr sz="3000" i="1" spc="-65" dirty="0">
                <a:latin typeface="Calibri"/>
                <a:cs typeface="Calibri"/>
              </a:rPr>
              <a:t>s</a:t>
            </a:r>
            <a:r>
              <a:rPr sz="3000" i="1" dirty="0">
                <a:latin typeface="Calibri"/>
                <a:cs typeface="Calibri"/>
              </a:rPr>
              <a:t>ticides</a:t>
            </a:r>
            <a:r>
              <a:rPr sz="3000" i="1" spc="-10" dirty="0">
                <a:latin typeface="Calibri"/>
                <a:cs typeface="Calibri"/>
              </a:rPr>
              <a:t> </a:t>
            </a:r>
            <a:r>
              <a:rPr sz="3000" i="1" spc="-90" dirty="0">
                <a:latin typeface="Calibri"/>
                <a:cs typeface="Calibri"/>
              </a:rPr>
              <a:t>e</a:t>
            </a:r>
            <a:r>
              <a:rPr sz="3000" i="1" spc="-20" dirty="0">
                <a:latin typeface="Calibri"/>
                <a:cs typeface="Calibri"/>
              </a:rPr>
              <a:t>xpec</a:t>
            </a:r>
            <a:r>
              <a:rPr sz="3000" i="1" spc="-45" dirty="0">
                <a:latin typeface="Calibri"/>
                <a:cs typeface="Calibri"/>
              </a:rPr>
              <a:t>t</a:t>
            </a:r>
            <a:r>
              <a:rPr sz="3000" i="1" spc="-15" dirty="0">
                <a:latin typeface="Calibri"/>
                <a:cs typeface="Calibri"/>
              </a:rPr>
              <a:t>ed</a:t>
            </a:r>
            <a:r>
              <a:rPr sz="3000" i="1" spc="-5" dirty="0">
                <a:latin typeface="Calibri"/>
                <a:cs typeface="Calibri"/>
              </a:rPr>
              <a:t> </a:t>
            </a:r>
            <a:r>
              <a:rPr sz="3000" i="1" spc="-40" dirty="0">
                <a:latin typeface="Calibri"/>
                <a:cs typeface="Calibri"/>
              </a:rPr>
              <a:t>t</a:t>
            </a:r>
            <a:r>
              <a:rPr sz="3000" i="1" dirty="0">
                <a:latin typeface="Calibri"/>
                <a:cs typeface="Calibri"/>
              </a:rPr>
              <a:t>o</a:t>
            </a:r>
            <a:r>
              <a:rPr sz="3000" i="1" spc="-25" dirty="0">
                <a:latin typeface="Calibri"/>
                <a:cs typeface="Calibri"/>
              </a:rPr>
              <a:t> b</a:t>
            </a:r>
            <a:r>
              <a:rPr sz="3000" i="1" spc="-15" dirty="0">
                <a:latin typeface="Calibri"/>
                <a:cs typeface="Calibri"/>
              </a:rPr>
              <a:t>e</a:t>
            </a:r>
            <a:r>
              <a:rPr sz="3000" i="1" dirty="0">
                <a:latin typeface="Calibri"/>
                <a:cs typeface="Calibri"/>
              </a:rPr>
              <a:t> </a:t>
            </a:r>
            <a:r>
              <a:rPr sz="3000" i="1" spc="5" dirty="0">
                <a:latin typeface="Calibri"/>
                <a:cs typeface="Calibri"/>
              </a:rPr>
              <a:t>u</a:t>
            </a:r>
            <a:r>
              <a:rPr sz="3000" i="1" spc="-20" dirty="0">
                <a:latin typeface="Calibri"/>
                <a:cs typeface="Calibri"/>
              </a:rPr>
              <a:t>sed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3220">
              <a:lnSpc>
                <a:spcPct val="100000"/>
              </a:lnSpc>
            </a:pPr>
            <a:r>
              <a:rPr sz="4200" spc="-3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H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A</a:t>
            </a:r>
            <a:r>
              <a:rPr sz="4200" spc="-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8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equi</a:t>
            </a:r>
            <a:r>
              <a:rPr sz="4200" spc="-9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ements</a:t>
            </a:r>
            <a:r>
              <a:rPr sz="4200" spc="1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f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or</a:t>
            </a:r>
            <a:r>
              <a:rPr sz="4200" spc="1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b="1" spc="3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b="1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chools</a:t>
            </a:r>
            <a:endParaRPr sz="4200" dirty="0">
              <a:solidFill>
                <a:schemeClr val="accent1">
                  <a:lumMod val="50000"/>
                </a:schemeClr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60091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414017"/>
            <a:ext cx="7483475" cy="3357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indent="-450215">
              <a:lnSpc>
                <a:spcPct val="100000"/>
              </a:lnSpc>
              <a:buFont typeface="Calibri"/>
              <a:buAutoNum type="arabicPeriod"/>
              <a:tabLst>
                <a:tab pos="463550" algn="l"/>
              </a:tabLst>
            </a:pPr>
            <a:r>
              <a:rPr sz="3600" dirty="0">
                <a:latin typeface="Calibri"/>
                <a:cs typeface="Calibri"/>
              </a:rPr>
              <a:t>I</a:t>
            </a:r>
            <a:r>
              <a:rPr sz="3600" spc="10" dirty="0">
                <a:latin typeface="Calibri"/>
                <a:cs typeface="Calibri"/>
              </a:rPr>
              <a:t>d</a:t>
            </a:r>
            <a:r>
              <a:rPr sz="3600" dirty="0">
                <a:latin typeface="Calibri"/>
                <a:cs typeface="Calibri"/>
              </a:rPr>
              <a:t>e</a:t>
            </a:r>
            <a:r>
              <a:rPr sz="3600" spc="-40" dirty="0">
                <a:latin typeface="Calibri"/>
                <a:cs typeface="Calibri"/>
              </a:rPr>
              <a:t>n</a:t>
            </a:r>
            <a:r>
              <a:rPr sz="3600" dirty="0">
                <a:latin typeface="Calibri"/>
                <a:cs typeface="Calibri"/>
              </a:rPr>
              <a:t>ti</a:t>
            </a:r>
            <a:r>
              <a:rPr sz="3600" spc="5" dirty="0">
                <a:latin typeface="Calibri"/>
                <a:cs typeface="Calibri"/>
              </a:rPr>
              <a:t>f</a:t>
            </a:r>
            <a:r>
              <a:rPr sz="3600" dirty="0">
                <a:latin typeface="Calibri"/>
                <a:cs typeface="Calibri"/>
              </a:rPr>
              <a:t>y</a:t>
            </a:r>
            <a:r>
              <a:rPr sz="3600" spc="-2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a </a:t>
            </a:r>
            <a:r>
              <a:rPr sz="3600" spc="15" dirty="0">
                <a:latin typeface="Calibri"/>
                <a:cs typeface="Calibri"/>
              </a:rPr>
              <a:t>“</a:t>
            </a:r>
            <a:r>
              <a:rPr sz="3600" b="1" spc="-20" dirty="0">
                <a:latin typeface="Calibri"/>
                <a:cs typeface="Calibri"/>
              </a:rPr>
              <a:t>school</a:t>
            </a:r>
            <a:r>
              <a:rPr sz="3600" b="1" spc="15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designe</a:t>
            </a:r>
            <a:r>
              <a:rPr sz="3600" b="1" spc="-5" dirty="0">
                <a:latin typeface="Calibri"/>
                <a:cs typeface="Calibri"/>
              </a:rPr>
              <a:t>e</a:t>
            </a:r>
            <a:r>
              <a:rPr sz="3600" dirty="0">
                <a:latin typeface="Calibri"/>
                <a:cs typeface="Calibri"/>
              </a:rPr>
              <a:t>”</a:t>
            </a:r>
            <a:endParaRPr sz="3600">
              <a:latin typeface="Calibri"/>
              <a:cs typeface="Calibri"/>
            </a:endParaRPr>
          </a:p>
          <a:p>
            <a:pPr marL="463550" indent="-450850">
              <a:lnSpc>
                <a:spcPct val="100000"/>
              </a:lnSpc>
              <a:spcBef>
                <a:spcPts val="1080"/>
              </a:spcBef>
              <a:buFont typeface="Calibri"/>
              <a:buAutoNum type="arabicPeriod"/>
              <a:tabLst>
                <a:tab pos="464184" algn="l"/>
              </a:tabLst>
            </a:pPr>
            <a:r>
              <a:rPr sz="3600" spc="-20" dirty="0">
                <a:latin typeface="Calibri"/>
                <a:cs typeface="Calibri"/>
              </a:rPr>
              <a:t>P</a:t>
            </a:r>
            <a:r>
              <a:rPr sz="3600" spc="-75" dirty="0">
                <a:latin typeface="Calibri"/>
                <a:cs typeface="Calibri"/>
              </a:rPr>
              <a:t>r</a:t>
            </a:r>
            <a:r>
              <a:rPr sz="3600" spc="-20" dirty="0">
                <a:latin typeface="Calibri"/>
                <a:cs typeface="Calibri"/>
              </a:rPr>
              <a:t>o</a:t>
            </a:r>
            <a:r>
              <a:rPr sz="3600" dirty="0">
                <a:latin typeface="Calibri"/>
                <a:cs typeface="Calibri"/>
              </a:rPr>
              <a:t>vi</a:t>
            </a:r>
            <a:r>
              <a:rPr sz="3600" spc="5" dirty="0">
                <a:latin typeface="Calibri"/>
                <a:cs typeface="Calibri"/>
              </a:rPr>
              <a:t>d</a:t>
            </a:r>
            <a:r>
              <a:rPr sz="3600" spc="-20" dirty="0">
                <a:latin typeface="Calibri"/>
                <a:cs typeface="Calibri"/>
              </a:rPr>
              <a:t>e </a:t>
            </a:r>
            <a:r>
              <a:rPr sz="3600" b="1" spc="-20" dirty="0">
                <a:latin typeface="Calibri"/>
                <a:cs typeface="Calibri"/>
              </a:rPr>
              <a:t>annual</a:t>
            </a:r>
            <a:r>
              <a:rPr sz="3600" b="1" spc="-5" dirty="0">
                <a:latin typeface="Calibri"/>
                <a:cs typeface="Calibri"/>
              </a:rPr>
              <a:t> wr</a:t>
            </a:r>
            <a:r>
              <a:rPr sz="3600" b="1" spc="5" dirty="0">
                <a:latin typeface="Calibri"/>
                <a:cs typeface="Calibri"/>
              </a:rPr>
              <a:t>i</a:t>
            </a:r>
            <a:r>
              <a:rPr sz="3600" b="1" spc="-50" dirty="0">
                <a:latin typeface="Calibri"/>
                <a:cs typeface="Calibri"/>
              </a:rPr>
              <a:t>t</a:t>
            </a:r>
            <a:r>
              <a:rPr sz="3600" b="1" spc="-65" dirty="0">
                <a:latin typeface="Calibri"/>
                <a:cs typeface="Calibri"/>
              </a:rPr>
              <a:t>t</a:t>
            </a:r>
            <a:r>
              <a:rPr sz="3600" b="1" spc="-5" dirty="0">
                <a:latin typeface="Calibri"/>
                <a:cs typeface="Calibri"/>
              </a:rPr>
              <a:t>e</a:t>
            </a:r>
            <a:r>
              <a:rPr sz="3600" b="1" dirty="0">
                <a:latin typeface="Calibri"/>
                <a:cs typeface="Calibri"/>
              </a:rPr>
              <a:t>n </a:t>
            </a:r>
            <a:r>
              <a:rPr sz="3600" b="1" spc="-15" dirty="0">
                <a:latin typeface="Calibri"/>
                <a:cs typeface="Calibri"/>
              </a:rPr>
              <a:t>notifi</a:t>
            </a:r>
            <a:r>
              <a:rPr sz="3600" b="1" spc="-35" dirty="0">
                <a:latin typeface="Calibri"/>
                <a:cs typeface="Calibri"/>
              </a:rPr>
              <a:t>c</a:t>
            </a:r>
            <a:r>
              <a:rPr sz="3600" b="1" spc="-60" dirty="0">
                <a:latin typeface="Calibri"/>
                <a:cs typeface="Calibri"/>
              </a:rPr>
              <a:t>a</a:t>
            </a:r>
            <a:r>
              <a:rPr sz="3600" b="1" spc="-15" dirty="0">
                <a:latin typeface="Calibri"/>
                <a:cs typeface="Calibri"/>
              </a:rPr>
              <a:t>tion</a:t>
            </a:r>
            <a:endParaRPr sz="3600">
              <a:latin typeface="Calibri"/>
              <a:cs typeface="Calibri"/>
            </a:endParaRPr>
          </a:p>
          <a:p>
            <a:pPr marL="469265" indent="-450850">
              <a:lnSpc>
                <a:spcPct val="100000"/>
              </a:lnSpc>
              <a:spcBef>
                <a:spcPts val="1080"/>
              </a:spcBef>
              <a:buFont typeface="Calibri"/>
              <a:buAutoNum type="arabicPeriod"/>
              <a:tabLst>
                <a:tab pos="469900" algn="l"/>
              </a:tabLst>
            </a:pPr>
            <a:r>
              <a:rPr sz="3600" spc="-5" dirty="0">
                <a:latin typeface="Calibri"/>
                <a:cs typeface="Calibri"/>
              </a:rPr>
              <a:t>E</a:t>
            </a:r>
            <a:r>
              <a:rPr sz="3600" spc="-45" dirty="0">
                <a:latin typeface="Calibri"/>
                <a:cs typeface="Calibri"/>
              </a:rPr>
              <a:t>s</a:t>
            </a:r>
            <a:r>
              <a:rPr sz="3600" spc="-55" dirty="0">
                <a:latin typeface="Calibri"/>
                <a:cs typeface="Calibri"/>
              </a:rPr>
              <a:t>t</a:t>
            </a:r>
            <a:r>
              <a:rPr sz="3600" dirty="0">
                <a:latin typeface="Calibri"/>
                <a:cs typeface="Calibri"/>
              </a:rPr>
              <a:t>ablish an</a:t>
            </a:r>
            <a:r>
              <a:rPr sz="3600" spc="-5" dirty="0">
                <a:latin typeface="Calibri"/>
                <a:cs typeface="Calibri"/>
              </a:rPr>
              <a:t> </a:t>
            </a:r>
            <a:r>
              <a:rPr sz="3600" b="1" spc="-15" dirty="0">
                <a:solidFill>
                  <a:srgbClr val="006FC0"/>
                </a:solidFill>
                <a:latin typeface="Calibri"/>
                <a:cs typeface="Calibri"/>
              </a:rPr>
              <a:t>individual </a:t>
            </a:r>
            <a:r>
              <a:rPr sz="3600" b="1" dirty="0">
                <a:solidFill>
                  <a:srgbClr val="006FC0"/>
                </a:solidFill>
                <a:latin typeface="Calibri"/>
                <a:cs typeface="Calibri"/>
              </a:rPr>
              <a:t>notifi</a:t>
            </a:r>
            <a:r>
              <a:rPr sz="3600" b="1" spc="-20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3600" b="1" spc="-60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3600" b="1" spc="-15" dirty="0">
                <a:solidFill>
                  <a:srgbClr val="006FC0"/>
                </a:solidFill>
                <a:latin typeface="Calibri"/>
                <a:cs typeface="Calibri"/>
              </a:rPr>
              <a:t>tion</a:t>
            </a:r>
            <a:endParaRPr sz="36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</a:pPr>
            <a:r>
              <a:rPr sz="3600" b="1" spc="-3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-5" dirty="0">
                <a:solidFill>
                  <a:srgbClr val="006FC0"/>
                </a:solidFill>
                <a:latin typeface="Calibri"/>
                <a:cs typeface="Calibri"/>
              </a:rPr>
              <a:t>egi</a:t>
            </a:r>
            <a:r>
              <a:rPr sz="3600" b="1" spc="-30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1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-20" dirty="0">
                <a:solidFill>
                  <a:srgbClr val="006FC0"/>
                </a:solidFill>
                <a:latin typeface="Calibri"/>
                <a:cs typeface="Calibri"/>
              </a:rPr>
              <a:t>y</a:t>
            </a:r>
            <a:endParaRPr sz="3600">
              <a:latin typeface="Calibri"/>
              <a:cs typeface="Calibri"/>
            </a:endParaRPr>
          </a:p>
          <a:p>
            <a:pPr marL="1024890" marR="5080" lvl="1" indent="-457200">
              <a:lnSpc>
                <a:spcPct val="100000"/>
              </a:lnSpc>
              <a:spcBef>
                <a:spcPts val="335"/>
              </a:spcBef>
              <a:buClr>
                <a:srgbClr val="1F487C"/>
              </a:buClr>
              <a:buSzPct val="70000"/>
              <a:buFont typeface="Wingdings"/>
              <a:buChar char=""/>
              <a:tabLst>
                <a:tab pos="1024890" algn="l"/>
              </a:tabLst>
            </a:pPr>
            <a:r>
              <a:rPr sz="3000" i="1" spc="-15" dirty="0">
                <a:latin typeface="Calibri"/>
                <a:cs typeface="Calibri"/>
              </a:rPr>
              <a:t>Pr</a:t>
            </a:r>
            <a:r>
              <a:rPr sz="3000" i="1" spc="-40" dirty="0">
                <a:latin typeface="Calibri"/>
                <a:cs typeface="Calibri"/>
              </a:rPr>
              <a:t>o</a:t>
            </a:r>
            <a:r>
              <a:rPr sz="3000" i="1" dirty="0">
                <a:latin typeface="Calibri"/>
                <a:cs typeface="Calibri"/>
              </a:rPr>
              <a:t>v</a:t>
            </a:r>
            <a:r>
              <a:rPr sz="3000" i="1" spc="-15" dirty="0">
                <a:latin typeface="Calibri"/>
                <a:cs typeface="Calibri"/>
              </a:rPr>
              <a:t>i</a:t>
            </a:r>
            <a:r>
              <a:rPr sz="3000" i="1" spc="-25" dirty="0">
                <a:latin typeface="Calibri"/>
                <a:cs typeface="Calibri"/>
              </a:rPr>
              <a:t>d</a:t>
            </a:r>
            <a:r>
              <a:rPr sz="3000" i="1" spc="-15" dirty="0">
                <a:latin typeface="Calibri"/>
                <a:cs typeface="Calibri"/>
              </a:rPr>
              <a:t>e</a:t>
            </a:r>
            <a:r>
              <a:rPr sz="3000" i="1" dirty="0">
                <a:latin typeface="Calibri"/>
                <a:cs typeface="Calibri"/>
              </a:rPr>
              <a:t> </a:t>
            </a:r>
            <a:r>
              <a:rPr sz="3000" i="1" spc="5" dirty="0">
                <a:latin typeface="Calibri"/>
                <a:cs typeface="Calibri"/>
              </a:rPr>
              <a:t>n</a:t>
            </a:r>
            <a:r>
              <a:rPr sz="3000" i="1" spc="-5" dirty="0">
                <a:latin typeface="Calibri"/>
                <a:cs typeface="Calibri"/>
              </a:rPr>
              <a:t>oti</a:t>
            </a:r>
            <a:r>
              <a:rPr sz="3000" i="1" spc="-30" dirty="0">
                <a:latin typeface="Calibri"/>
                <a:cs typeface="Calibri"/>
              </a:rPr>
              <a:t>c</a:t>
            </a:r>
            <a:r>
              <a:rPr sz="3000" i="1" spc="-15" dirty="0">
                <a:latin typeface="Calibri"/>
                <a:cs typeface="Calibri"/>
              </a:rPr>
              <a:t>e </a:t>
            </a:r>
            <a:r>
              <a:rPr sz="3000" i="1" spc="-20" dirty="0">
                <a:latin typeface="Calibri"/>
                <a:cs typeface="Calibri"/>
              </a:rPr>
              <a:t>72</a:t>
            </a:r>
            <a:r>
              <a:rPr sz="3000" i="1" dirty="0">
                <a:latin typeface="Calibri"/>
                <a:cs typeface="Calibri"/>
              </a:rPr>
              <a:t> </a:t>
            </a:r>
            <a:r>
              <a:rPr sz="3000" i="1" spc="-25" dirty="0">
                <a:latin typeface="Calibri"/>
                <a:cs typeface="Calibri"/>
              </a:rPr>
              <a:t>h</a:t>
            </a:r>
            <a:r>
              <a:rPr sz="3000" i="1" spc="-10" dirty="0">
                <a:latin typeface="Calibri"/>
                <a:cs typeface="Calibri"/>
              </a:rPr>
              <a:t>r</a:t>
            </a:r>
            <a:r>
              <a:rPr sz="3000" i="1" spc="-5" dirty="0">
                <a:latin typeface="Calibri"/>
                <a:cs typeface="Calibri"/>
              </a:rPr>
              <a:t>s</a:t>
            </a:r>
            <a:r>
              <a:rPr sz="3000" i="1" dirty="0">
                <a:latin typeface="Calibri"/>
                <a:cs typeface="Calibri"/>
              </a:rPr>
              <a:t>.</a:t>
            </a:r>
            <a:r>
              <a:rPr sz="3000" i="1" spc="-10" dirty="0">
                <a:latin typeface="Calibri"/>
                <a:cs typeface="Calibri"/>
              </a:rPr>
              <a:t> </a:t>
            </a:r>
            <a:r>
              <a:rPr sz="3000" i="1" spc="-20" dirty="0">
                <a:latin typeface="Calibri"/>
                <a:cs typeface="Calibri"/>
              </a:rPr>
              <a:t>be</a:t>
            </a:r>
            <a:r>
              <a:rPr sz="3000" i="1" spc="-50" dirty="0">
                <a:latin typeface="Calibri"/>
                <a:cs typeface="Calibri"/>
              </a:rPr>
              <a:t>f</a:t>
            </a:r>
            <a:r>
              <a:rPr sz="3000" i="1" spc="-20" dirty="0">
                <a:latin typeface="Calibri"/>
                <a:cs typeface="Calibri"/>
              </a:rPr>
              <a:t>or</a:t>
            </a:r>
            <a:r>
              <a:rPr sz="3000" i="1" spc="-15" dirty="0">
                <a:latin typeface="Calibri"/>
                <a:cs typeface="Calibri"/>
              </a:rPr>
              <a:t>e</a:t>
            </a:r>
            <a:r>
              <a:rPr sz="3000" i="1" spc="-10" dirty="0">
                <a:latin typeface="Calibri"/>
                <a:cs typeface="Calibri"/>
              </a:rPr>
              <a:t> </a:t>
            </a:r>
            <a:r>
              <a:rPr sz="3000" i="1" spc="-5" dirty="0">
                <a:latin typeface="Calibri"/>
                <a:cs typeface="Calibri"/>
              </a:rPr>
              <a:t>al</a:t>
            </a:r>
            <a:r>
              <a:rPr sz="3000" i="1" dirty="0">
                <a:latin typeface="Calibri"/>
                <a:cs typeface="Calibri"/>
              </a:rPr>
              <a:t>l</a:t>
            </a:r>
            <a:r>
              <a:rPr sz="3000" i="1" spc="-10" dirty="0">
                <a:latin typeface="Calibri"/>
                <a:cs typeface="Calibri"/>
              </a:rPr>
              <a:t> </a:t>
            </a:r>
            <a:r>
              <a:rPr sz="3000" i="1" spc="-20" dirty="0">
                <a:latin typeface="Calibri"/>
                <a:cs typeface="Calibri"/>
              </a:rPr>
              <a:t>pe</a:t>
            </a:r>
            <a:r>
              <a:rPr sz="3000" i="1" spc="-55" dirty="0">
                <a:latin typeface="Calibri"/>
                <a:cs typeface="Calibri"/>
              </a:rPr>
              <a:t>s</a:t>
            </a:r>
            <a:r>
              <a:rPr sz="3000" i="1" dirty="0">
                <a:latin typeface="Calibri"/>
                <a:cs typeface="Calibri"/>
              </a:rPr>
              <a:t>ticides </a:t>
            </a:r>
            <a:r>
              <a:rPr sz="3000" i="1" spc="-5" dirty="0">
                <a:latin typeface="Calibri"/>
                <a:cs typeface="Calibri"/>
              </a:rPr>
              <a:t>a</a:t>
            </a:r>
            <a:r>
              <a:rPr sz="3000" i="1" spc="5" dirty="0">
                <a:latin typeface="Calibri"/>
                <a:cs typeface="Calibri"/>
              </a:rPr>
              <a:t>p</a:t>
            </a:r>
            <a:r>
              <a:rPr sz="3000" i="1" spc="-5" dirty="0">
                <a:latin typeface="Calibri"/>
                <a:cs typeface="Calibri"/>
              </a:rPr>
              <a:t>pli</a:t>
            </a:r>
            <a:r>
              <a:rPr sz="3000" i="1" spc="-30" dirty="0">
                <a:latin typeface="Calibri"/>
                <a:cs typeface="Calibri"/>
              </a:rPr>
              <a:t>c</a:t>
            </a:r>
            <a:r>
              <a:rPr sz="3000" i="1" spc="-5" dirty="0">
                <a:latin typeface="Calibri"/>
                <a:cs typeface="Calibri"/>
              </a:rPr>
              <a:t>a</a:t>
            </a:r>
            <a:r>
              <a:rPr sz="3000" i="1" spc="5" dirty="0">
                <a:latin typeface="Calibri"/>
                <a:cs typeface="Calibri"/>
              </a:rPr>
              <a:t>t</a:t>
            </a:r>
            <a:r>
              <a:rPr sz="3000" i="1" dirty="0">
                <a:latin typeface="Calibri"/>
                <a:cs typeface="Calibri"/>
              </a:rPr>
              <a:t>i</a:t>
            </a:r>
            <a:r>
              <a:rPr sz="3000" i="1" spc="-10" dirty="0">
                <a:latin typeface="Calibri"/>
                <a:cs typeface="Calibri"/>
              </a:rPr>
              <a:t>o</a:t>
            </a:r>
            <a:r>
              <a:rPr sz="3000" i="1" spc="-5" dirty="0">
                <a:latin typeface="Calibri"/>
                <a:cs typeface="Calibri"/>
              </a:rPr>
              <a:t>ns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3220">
              <a:lnSpc>
                <a:spcPct val="100000"/>
              </a:lnSpc>
            </a:pPr>
            <a:r>
              <a:rPr sz="4200" spc="-3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H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A</a:t>
            </a:r>
            <a:r>
              <a:rPr sz="4200" spc="-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8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equi</a:t>
            </a:r>
            <a:r>
              <a:rPr sz="4200" spc="-9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ements</a:t>
            </a:r>
            <a:r>
              <a:rPr sz="4200" spc="1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f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or</a:t>
            </a:r>
            <a:r>
              <a:rPr sz="4200" spc="1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b="1" spc="3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b="1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chools</a:t>
            </a:r>
            <a:endParaRPr sz="4200" dirty="0">
              <a:solidFill>
                <a:schemeClr val="accent1">
                  <a:lumMod val="50000"/>
                </a:schemeClr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52218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414017"/>
            <a:ext cx="7084059" cy="4485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indent="-450215">
              <a:lnSpc>
                <a:spcPct val="100000"/>
              </a:lnSpc>
              <a:buFont typeface="Calibri"/>
              <a:buAutoNum type="arabicPeriod"/>
              <a:tabLst>
                <a:tab pos="463550" algn="l"/>
              </a:tabLst>
            </a:pPr>
            <a:r>
              <a:rPr sz="3600" dirty="0">
                <a:latin typeface="Calibri"/>
                <a:cs typeface="Calibri"/>
              </a:rPr>
              <a:t>I</a:t>
            </a:r>
            <a:r>
              <a:rPr sz="3600" spc="10" dirty="0">
                <a:latin typeface="Calibri"/>
                <a:cs typeface="Calibri"/>
              </a:rPr>
              <a:t>d</a:t>
            </a:r>
            <a:r>
              <a:rPr sz="3600" dirty="0">
                <a:latin typeface="Calibri"/>
                <a:cs typeface="Calibri"/>
              </a:rPr>
              <a:t>e</a:t>
            </a:r>
            <a:r>
              <a:rPr sz="3600" spc="-40" dirty="0">
                <a:latin typeface="Calibri"/>
                <a:cs typeface="Calibri"/>
              </a:rPr>
              <a:t>n</a:t>
            </a:r>
            <a:r>
              <a:rPr sz="3600" dirty="0">
                <a:latin typeface="Calibri"/>
                <a:cs typeface="Calibri"/>
              </a:rPr>
              <a:t>ti</a:t>
            </a:r>
            <a:r>
              <a:rPr sz="3600" spc="5" dirty="0">
                <a:latin typeface="Calibri"/>
                <a:cs typeface="Calibri"/>
              </a:rPr>
              <a:t>f</a:t>
            </a:r>
            <a:r>
              <a:rPr sz="3600" dirty="0">
                <a:latin typeface="Calibri"/>
                <a:cs typeface="Calibri"/>
              </a:rPr>
              <a:t>y</a:t>
            </a:r>
            <a:r>
              <a:rPr sz="3600" spc="-2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a </a:t>
            </a:r>
            <a:r>
              <a:rPr sz="3600" spc="15" dirty="0">
                <a:latin typeface="Calibri"/>
                <a:cs typeface="Calibri"/>
              </a:rPr>
              <a:t>“</a:t>
            </a:r>
            <a:r>
              <a:rPr sz="3600" b="1" spc="-20" dirty="0">
                <a:latin typeface="Calibri"/>
                <a:cs typeface="Calibri"/>
              </a:rPr>
              <a:t>school</a:t>
            </a:r>
            <a:r>
              <a:rPr sz="3600" b="1" spc="15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designe</a:t>
            </a:r>
            <a:r>
              <a:rPr sz="3600" b="1" spc="-5" dirty="0">
                <a:latin typeface="Calibri"/>
                <a:cs typeface="Calibri"/>
              </a:rPr>
              <a:t>e</a:t>
            </a:r>
            <a:r>
              <a:rPr sz="3600" dirty="0">
                <a:latin typeface="Calibri"/>
                <a:cs typeface="Calibri"/>
              </a:rPr>
              <a:t>”</a:t>
            </a:r>
            <a:endParaRPr sz="3600">
              <a:latin typeface="Calibri"/>
              <a:cs typeface="Calibri"/>
            </a:endParaRPr>
          </a:p>
          <a:p>
            <a:pPr marL="463550" indent="-450850">
              <a:lnSpc>
                <a:spcPct val="100000"/>
              </a:lnSpc>
              <a:spcBef>
                <a:spcPts val="1080"/>
              </a:spcBef>
              <a:buFont typeface="Calibri"/>
              <a:buAutoNum type="arabicPeriod"/>
              <a:tabLst>
                <a:tab pos="464184" algn="l"/>
              </a:tabLst>
            </a:pPr>
            <a:r>
              <a:rPr sz="3600" spc="-20" dirty="0">
                <a:latin typeface="Calibri"/>
                <a:cs typeface="Calibri"/>
              </a:rPr>
              <a:t>P</a:t>
            </a:r>
            <a:r>
              <a:rPr sz="3600" spc="-75" dirty="0">
                <a:latin typeface="Calibri"/>
                <a:cs typeface="Calibri"/>
              </a:rPr>
              <a:t>r</a:t>
            </a:r>
            <a:r>
              <a:rPr sz="3600" spc="-20" dirty="0">
                <a:latin typeface="Calibri"/>
                <a:cs typeface="Calibri"/>
              </a:rPr>
              <a:t>o</a:t>
            </a:r>
            <a:r>
              <a:rPr sz="3600" dirty="0">
                <a:latin typeface="Calibri"/>
                <a:cs typeface="Calibri"/>
              </a:rPr>
              <a:t>vi</a:t>
            </a:r>
            <a:r>
              <a:rPr sz="3600" spc="5" dirty="0">
                <a:latin typeface="Calibri"/>
                <a:cs typeface="Calibri"/>
              </a:rPr>
              <a:t>d</a:t>
            </a:r>
            <a:r>
              <a:rPr sz="3600" spc="-20" dirty="0">
                <a:latin typeface="Calibri"/>
                <a:cs typeface="Calibri"/>
              </a:rPr>
              <a:t>e </a:t>
            </a:r>
            <a:r>
              <a:rPr sz="3600" b="1" spc="-20" dirty="0">
                <a:latin typeface="Calibri"/>
                <a:cs typeface="Calibri"/>
              </a:rPr>
              <a:t>annual</a:t>
            </a:r>
            <a:r>
              <a:rPr sz="3600" b="1" spc="-5" dirty="0">
                <a:latin typeface="Calibri"/>
                <a:cs typeface="Calibri"/>
              </a:rPr>
              <a:t> wr</a:t>
            </a:r>
            <a:r>
              <a:rPr sz="3600" b="1" spc="5" dirty="0">
                <a:latin typeface="Calibri"/>
                <a:cs typeface="Calibri"/>
              </a:rPr>
              <a:t>i</a:t>
            </a:r>
            <a:r>
              <a:rPr sz="3600" b="1" spc="-50" dirty="0">
                <a:latin typeface="Calibri"/>
                <a:cs typeface="Calibri"/>
              </a:rPr>
              <a:t>t</a:t>
            </a:r>
            <a:r>
              <a:rPr sz="3600" b="1" spc="-65" dirty="0">
                <a:latin typeface="Calibri"/>
                <a:cs typeface="Calibri"/>
              </a:rPr>
              <a:t>t</a:t>
            </a:r>
            <a:r>
              <a:rPr sz="3600" b="1" spc="-5" dirty="0">
                <a:latin typeface="Calibri"/>
                <a:cs typeface="Calibri"/>
              </a:rPr>
              <a:t>e</a:t>
            </a:r>
            <a:r>
              <a:rPr sz="3600" b="1" dirty="0">
                <a:latin typeface="Calibri"/>
                <a:cs typeface="Calibri"/>
              </a:rPr>
              <a:t>n </a:t>
            </a:r>
            <a:r>
              <a:rPr sz="3600" b="1" spc="-15" dirty="0">
                <a:latin typeface="Calibri"/>
                <a:cs typeface="Calibri"/>
              </a:rPr>
              <a:t>notifi</a:t>
            </a:r>
            <a:r>
              <a:rPr sz="3600" b="1" spc="-35" dirty="0">
                <a:latin typeface="Calibri"/>
                <a:cs typeface="Calibri"/>
              </a:rPr>
              <a:t>c</a:t>
            </a:r>
            <a:r>
              <a:rPr sz="3600" b="1" spc="-60" dirty="0">
                <a:latin typeface="Calibri"/>
                <a:cs typeface="Calibri"/>
              </a:rPr>
              <a:t>a</a:t>
            </a:r>
            <a:r>
              <a:rPr sz="3600" b="1" spc="-15" dirty="0">
                <a:latin typeface="Calibri"/>
                <a:cs typeface="Calibri"/>
              </a:rPr>
              <a:t>tion</a:t>
            </a:r>
            <a:endParaRPr sz="3600">
              <a:latin typeface="Calibri"/>
              <a:cs typeface="Calibri"/>
            </a:endParaRPr>
          </a:p>
          <a:p>
            <a:pPr marL="469265" indent="-450850">
              <a:lnSpc>
                <a:spcPct val="100000"/>
              </a:lnSpc>
              <a:spcBef>
                <a:spcPts val="1080"/>
              </a:spcBef>
              <a:buFont typeface="Calibri"/>
              <a:buAutoNum type="arabicPeriod"/>
              <a:tabLst>
                <a:tab pos="469900" algn="l"/>
              </a:tabLst>
            </a:pPr>
            <a:r>
              <a:rPr sz="3600" spc="-5" dirty="0">
                <a:latin typeface="Calibri"/>
                <a:cs typeface="Calibri"/>
              </a:rPr>
              <a:t>E</a:t>
            </a:r>
            <a:r>
              <a:rPr sz="3600" spc="-45" dirty="0">
                <a:latin typeface="Calibri"/>
                <a:cs typeface="Calibri"/>
              </a:rPr>
              <a:t>s</a:t>
            </a:r>
            <a:r>
              <a:rPr sz="3600" spc="-55" dirty="0">
                <a:latin typeface="Calibri"/>
                <a:cs typeface="Calibri"/>
              </a:rPr>
              <a:t>t</a:t>
            </a:r>
            <a:r>
              <a:rPr sz="3600" dirty="0">
                <a:latin typeface="Calibri"/>
                <a:cs typeface="Calibri"/>
              </a:rPr>
              <a:t>ablish an</a:t>
            </a:r>
            <a:r>
              <a:rPr sz="3600" spc="-5" dirty="0">
                <a:latin typeface="Calibri"/>
                <a:cs typeface="Calibri"/>
              </a:rPr>
              <a:t> </a:t>
            </a:r>
            <a:r>
              <a:rPr sz="3600" b="1" spc="-15" dirty="0">
                <a:latin typeface="Calibri"/>
                <a:cs typeface="Calibri"/>
              </a:rPr>
              <a:t>individual </a:t>
            </a:r>
            <a:r>
              <a:rPr sz="3600" b="1" dirty="0">
                <a:latin typeface="Calibri"/>
                <a:cs typeface="Calibri"/>
              </a:rPr>
              <a:t>notifi</a:t>
            </a:r>
            <a:r>
              <a:rPr sz="3600" b="1" spc="-20" dirty="0">
                <a:latin typeface="Calibri"/>
                <a:cs typeface="Calibri"/>
              </a:rPr>
              <a:t>c</a:t>
            </a:r>
            <a:r>
              <a:rPr sz="3600" b="1" spc="-60" dirty="0">
                <a:latin typeface="Calibri"/>
                <a:cs typeface="Calibri"/>
              </a:rPr>
              <a:t>a</a:t>
            </a:r>
            <a:r>
              <a:rPr sz="3600" b="1" spc="-15" dirty="0">
                <a:latin typeface="Calibri"/>
                <a:cs typeface="Calibri"/>
              </a:rPr>
              <a:t>tion</a:t>
            </a:r>
            <a:endParaRPr sz="36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</a:pPr>
            <a:r>
              <a:rPr sz="3600" b="1" spc="-35" dirty="0">
                <a:latin typeface="Calibri"/>
                <a:cs typeface="Calibri"/>
              </a:rPr>
              <a:t>r</a:t>
            </a:r>
            <a:r>
              <a:rPr sz="3600" b="1" spc="-5" dirty="0">
                <a:latin typeface="Calibri"/>
                <a:cs typeface="Calibri"/>
              </a:rPr>
              <a:t>egi</a:t>
            </a:r>
            <a:r>
              <a:rPr sz="3600" b="1" spc="-30" dirty="0">
                <a:latin typeface="Calibri"/>
                <a:cs typeface="Calibri"/>
              </a:rPr>
              <a:t>s</a:t>
            </a:r>
            <a:r>
              <a:rPr sz="3600" b="1" dirty="0">
                <a:latin typeface="Calibri"/>
                <a:cs typeface="Calibri"/>
              </a:rPr>
              <a:t>t</a:t>
            </a:r>
            <a:r>
              <a:rPr sz="3600" b="1" spc="10" dirty="0">
                <a:latin typeface="Calibri"/>
                <a:cs typeface="Calibri"/>
              </a:rPr>
              <a:t>r</a:t>
            </a:r>
            <a:r>
              <a:rPr sz="3600" b="1" spc="-20" dirty="0">
                <a:latin typeface="Calibri"/>
                <a:cs typeface="Calibri"/>
              </a:rPr>
              <a:t>y</a:t>
            </a:r>
            <a:endParaRPr sz="3600">
              <a:latin typeface="Calibri"/>
              <a:cs typeface="Calibri"/>
            </a:endParaRPr>
          </a:p>
          <a:p>
            <a:pPr marL="463550" indent="-450850">
              <a:lnSpc>
                <a:spcPct val="100000"/>
              </a:lnSpc>
              <a:spcBef>
                <a:spcPts val="360"/>
              </a:spcBef>
              <a:buFont typeface="Calibri"/>
              <a:buAutoNum type="arabicPeriod" startAt="4"/>
              <a:tabLst>
                <a:tab pos="464184" algn="l"/>
              </a:tabLst>
            </a:pPr>
            <a:r>
              <a:rPr sz="3600" b="1" spc="-55" dirty="0">
                <a:solidFill>
                  <a:srgbClr val="006FC0"/>
                </a:solidFill>
                <a:latin typeface="Calibri"/>
                <a:cs typeface="Calibri"/>
              </a:rPr>
              <a:t>P</a:t>
            </a:r>
            <a:r>
              <a:rPr sz="3600" b="1" spc="-20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3600" b="1" spc="-5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spc="-1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-1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-30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3600" b="1" spc="-20" dirty="0">
                <a:solidFill>
                  <a:srgbClr val="006FC0"/>
                </a:solidFill>
                <a:latin typeface="Calibri"/>
                <a:cs typeface="Calibri"/>
              </a:rPr>
              <a:t>arning</a:t>
            </a:r>
            <a:r>
              <a:rPr sz="3600" b="1" spc="-1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spc="-15" dirty="0">
                <a:solidFill>
                  <a:srgbClr val="006FC0"/>
                </a:solidFill>
                <a:latin typeface="Calibri"/>
                <a:cs typeface="Calibri"/>
              </a:rPr>
              <a:t>signs</a:t>
            </a:r>
            <a:endParaRPr sz="3600">
              <a:latin typeface="Calibri"/>
              <a:cs typeface="Calibri"/>
            </a:endParaRPr>
          </a:p>
          <a:p>
            <a:pPr marL="1024890" lvl="1" indent="-457200">
              <a:lnSpc>
                <a:spcPct val="100000"/>
              </a:lnSpc>
              <a:spcBef>
                <a:spcPts val="335"/>
              </a:spcBef>
              <a:buClr>
                <a:srgbClr val="464652"/>
              </a:buClr>
              <a:buSzPct val="70000"/>
              <a:buFont typeface="Wingdings"/>
              <a:buChar char=""/>
              <a:tabLst>
                <a:tab pos="1024890" algn="l"/>
              </a:tabLst>
            </a:pPr>
            <a:r>
              <a:rPr sz="3000" i="1" spc="-85" dirty="0">
                <a:latin typeface="Calibri"/>
                <a:cs typeface="Calibri"/>
              </a:rPr>
              <a:t>P</a:t>
            </a:r>
            <a:r>
              <a:rPr sz="3000" i="1" spc="-5" dirty="0">
                <a:latin typeface="Calibri"/>
                <a:cs typeface="Calibri"/>
              </a:rPr>
              <a:t>o</a:t>
            </a:r>
            <a:r>
              <a:rPr sz="3000" i="1" spc="-45" dirty="0">
                <a:latin typeface="Calibri"/>
                <a:cs typeface="Calibri"/>
              </a:rPr>
              <a:t>st</a:t>
            </a:r>
            <a:r>
              <a:rPr sz="3000" i="1" spc="-15" dirty="0">
                <a:latin typeface="Calibri"/>
                <a:cs typeface="Calibri"/>
              </a:rPr>
              <a:t>ed</a:t>
            </a:r>
            <a:r>
              <a:rPr sz="3000" i="1" spc="-5" dirty="0">
                <a:latin typeface="Calibri"/>
                <a:cs typeface="Calibri"/>
              </a:rPr>
              <a:t> a</a:t>
            </a:r>
            <a:r>
              <a:rPr sz="3000" i="1" dirty="0">
                <a:latin typeface="Calibri"/>
                <a:cs typeface="Calibri"/>
              </a:rPr>
              <a:t>t</a:t>
            </a:r>
            <a:r>
              <a:rPr sz="3000" i="1" spc="-15" dirty="0">
                <a:latin typeface="Calibri"/>
                <a:cs typeface="Calibri"/>
              </a:rPr>
              <a:t> </a:t>
            </a:r>
            <a:r>
              <a:rPr sz="3000" i="1" dirty="0">
                <a:latin typeface="Calibri"/>
                <a:cs typeface="Calibri"/>
              </a:rPr>
              <a:t>t</a:t>
            </a:r>
            <a:r>
              <a:rPr sz="3000" i="1" spc="5" dirty="0">
                <a:latin typeface="Calibri"/>
                <a:cs typeface="Calibri"/>
              </a:rPr>
              <a:t>h</a:t>
            </a:r>
            <a:r>
              <a:rPr sz="3000" i="1" spc="-15" dirty="0">
                <a:latin typeface="Calibri"/>
                <a:cs typeface="Calibri"/>
              </a:rPr>
              <a:t>e</a:t>
            </a:r>
            <a:r>
              <a:rPr sz="3000" i="1" spc="-25" dirty="0">
                <a:latin typeface="Calibri"/>
                <a:cs typeface="Calibri"/>
              </a:rPr>
              <a:t> </a:t>
            </a:r>
            <a:r>
              <a:rPr sz="3000" i="1" spc="-20" dirty="0">
                <a:latin typeface="Calibri"/>
                <a:cs typeface="Calibri"/>
              </a:rPr>
              <a:t>area</a:t>
            </a:r>
            <a:r>
              <a:rPr sz="3000" i="1" spc="-10" dirty="0">
                <a:latin typeface="Calibri"/>
                <a:cs typeface="Calibri"/>
              </a:rPr>
              <a:t> </a:t>
            </a:r>
            <a:r>
              <a:rPr sz="3000" i="1" spc="-5" dirty="0">
                <a:latin typeface="Calibri"/>
                <a:cs typeface="Calibri"/>
              </a:rPr>
              <a:t>o</a:t>
            </a:r>
            <a:r>
              <a:rPr sz="3000" i="1" dirty="0">
                <a:latin typeface="Calibri"/>
                <a:cs typeface="Calibri"/>
              </a:rPr>
              <a:t>f </a:t>
            </a:r>
            <a:r>
              <a:rPr sz="3000" i="1" spc="-5" dirty="0">
                <a:latin typeface="Calibri"/>
                <a:cs typeface="Calibri"/>
              </a:rPr>
              <a:t>a</a:t>
            </a:r>
            <a:r>
              <a:rPr sz="3000" i="1" spc="5" dirty="0">
                <a:latin typeface="Calibri"/>
                <a:cs typeface="Calibri"/>
              </a:rPr>
              <a:t>p</a:t>
            </a:r>
            <a:r>
              <a:rPr sz="3000" i="1" spc="-5" dirty="0">
                <a:latin typeface="Calibri"/>
                <a:cs typeface="Calibri"/>
              </a:rPr>
              <a:t>pli</a:t>
            </a:r>
            <a:r>
              <a:rPr sz="3000" i="1" spc="-30" dirty="0">
                <a:latin typeface="Calibri"/>
                <a:cs typeface="Calibri"/>
              </a:rPr>
              <a:t>c</a:t>
            </a:r>
            <a:r>
              <a:rPr sz="3000" i="1" spc="-5" dirty="0">
                <a:latin typeface="Calibri"/>
                <a:cs typeface="Calibri"/>
              </a:rPr>
              <a:t>a</a:t>
            </a:r>
            <a:r>
              <a:rPr sz="3000" i="1" spc="5" dirty="0">
                <a:latin typeface="Calibri"/>
                <a:cs typeface="Calibri"/>
              </a:rPr>
              <a:t>t</a:t>
            </a:r>
            <a:r>
              <a:rPr sz="3000" i="1" dirty="0">
                <a:latin typeface="Calibri"/>
                <a:cs typeface="Calibri"/>
              </a:rPr>
              <a:t>i</a:t>
            </a:r>
            <a:r>
              <a:rPr sz="3000" i="1" spc="-10" dirty="0">
                <a:latin typeface="Calibri"/>
                <a:cs typeface="Calibri"/>
              </a:rPr>
              <a:t>o</a:t>
            </a:r>
            <a:r>
              <a:rPr sz="3000" i="1" dirty="0">
                <a:latin typeface="Calibri"/>
                <a:cs typeface="Calibri"/>
              </a:rPr>
              <a:t>n</a:t>
            </a:r>
            <a:endParaRPr sz="3000">
              <a:latin typeface="Calibri"/>
              <a:cs typeface="Calibri"/>
            </a:endParaRPr>
          </a:p>
          <a:p>
            <a:pPr marL="1024890" lvl="1" indent="-457200">
              <a:lnSpc>
                <a:spcPct val="100000"/>
              </a:lnSpc>
              <a:spcBef>
                <a:spcPts val="300"/>
              </a:spcBef>
              <a:buClr>
                <a:srgbClr val="464652"/>
              </a:buClr>
              <a:buSzPct val="70000"/>
              <a:buFont typeface="Wingdings"/>
              <a:buChar char=""/>
              <a:tabLst>
                <a:tab pos="1024890" algn="l"/>
              </a:tabLst>
            </a:pPr>
            <a:r>
              <a:rPr sz="3000" i="1" spc="-20" dirty="0">
                <a:latin typeface="Calibri"/>
                <a:cs typeface="Calibri"/>
              </a:rPr>
              <a:t>24 </a:t>
            </a:r>
            <a:r>
              <a:rPr sz="3000" i="1" spc="-5" dirty="0">
                <a:latin typeface="Calibri"/>
                <a:cs typeface="Calibri"/>
              </a:rPr>
              <a:t>ho</a:t>
            </a:r>
            <a:r>
              <a:rPr sz="3000" i="1" spc="5" dirty="0">
                <a:latin typeface="Calibri"/>
                <a:cs typeface="Calibri"/>
              </a:rPr>
              <a:t>u</a:t>
            </a:r>
            <a:r>
              <a:rPr sz="3000" i="1" spc="-15" dirty="0">
                <a:latin typeface="Calibri"/>
                <a:cs typeface="Calibri"/>
              </a:rPr>
              <a:t>rs</a:t>
            </a:r>
            <a:r>
              <a:rPr sz="3000" i="1" spc="-35" dirty="0">
                <a:latin typeface="Calibri"/>
                <a:cs typeface="Calibri"/>
              </a:rPr>
              <a:t> </a:t>
            </a:r>
            <a:r>
              <a:rPr sz="3000" i="1" spc="-20" dirty="0">
                <a:latin typeface="Calibri"/>
                <a:cs typeface="Calibri"/>
              </a:rPr>
              <a:t>be</a:t>
            </a:r>
            <a:r>
              <a:rPr sz="3000" i="1" spc="-50" dirty="0">
                <a:latin typeface="Calibri"/>
                <a:cs typeface="Calibri"/>
              </a:rPr>
              <a:t>f</a:t>
            </a:r>
            <a:r>
              <a:rPr sz="3000" i="1" spc="-20" dirty="0">
                <a:latin typeface="Calibri"/>
                <a:cs typeface="Calibri"/>
              </a:rPr>
              <a:t>or</a:t>
            </a:r>
            <a:r>
              <a:rPr sz="3000" i="1" spc="-15" dirty="0">
                <a:latin typeface="Calibri"/>
                <a:cs typeface="Calibri"/>
              </a:rPr>
              <a:t>e</a:t>
            </a:r>
            <a:r>
              <a:rPr sz="3000" i="1" dirty="0">
                <a:latin typeface="Calibri"/>
                <a:cs typeface="Calibri"/>
              </a:rPr>
              <a:t> </a:t>
            </a:r>
            <a:r>
              <a:rPr sz="3000" i="1" spc="-15" dirty="0">
                <a:latin typeface="Calibri"/>
                <a:cs typeface="Calibri"/>
              </a:rPr>
              <a:t>/</a:t>
            </a:r>
            <a:r>
              <a:rPr sz="3000" i="1" dirty="0">
                <a:latin typeface="Calibri"/>
                <a:cs typeface="Calibri"/>
              </a:rPr>
              <a:t> </a:t>
            </a:r>
            <a:r>
              <a:rPr sz="3000" i="1" spc="-20" dirty="0">
                <a:latin typeface="Calibri"/>
                <a:cs typeface="Calibri"/>
              </a:rPr>
              <a:t>72</a:t>
            </a:r>
            <a:r>
              <a:rPr sz="3000" i="1" dirty="0">
                <a:latin typeface="Calibri"/>
                <a:cs typeface="Calibri"/>
              </a:rPr>
              <a:t> </a:t>
            </a:r>
            <a:r>
              <a:rPr sz="3000" i="1" spc="-5" dirty="0">
                <a:latin typeface="Calibri"/>
                <a:cs typeface="Calibri"/>
              </a:rPr>
              <a:t>hour</a:t>
            </a:r>
            <a:r>
              <a:rPr sz="3000" i="1" dirty="0">
                <a:latin typeface="Calibri"/>
                <a:cs typeface="Calibri"/>
              </a:rPr>
              <a:t>s</a:t>
            </a:r>
            <a:r>
              <a:rPr sz="3000" i="1" spc="-25" dirty="0">
                <a:latin typeface="Calibri"/>
                <a:cs typeface="Calibri"/>
              </a:rPr>
              <a:t> </a:t>
            </a:r>
            <a:r>
              <a:rPr sz="3000" i="1" spc="-5" dirty="0">
                <a:latin typeface="Calibri"/>
                <a:cs typeface="Calibri"/>
              </a:rPr>
              <a:t>af</a:t>
            </a:r>
            <a:r>
              <a:rPr sz="3000" i="1" spc="-30" dirty="0">
                <a:latin typeface="Calibri"/>
                <a:cs typeface="Calibri"/>
              </a:rPr>
              <a:t>t</a:t>
            </a:r>
            <a:r>
              <a:rPr sz="3000" i="1" spc="-15" dirty="0">
                <a:latin typeface="Calibri"/>
                <a:cs typeface="Calibri"/>
              </a:rPr>
              <a:t>er</a:t>
            </a:r>
            <a:endParaRPr sz="3000">
              <a:latin typeface="Calibri"/>
              <a:cs typeface="Calibri"/>
            </a:endParaRPr>
          </a:p>
          <a:p>
            <a:pPr marL="1024890" lvl="1" indent="-457200">
              <a:lnSpc>
                <a:spcPct val="100000"/>
              </a:lnSpc>
              <a:spcBef>
                <a:spcPts val="300"/>
              </a:spcBef>
              <a:buClr>
                <a:srgbClr val="464652"/>
              </a:buClr>
              <a:buSzPct val="70000"/>
              <a:buFont typeface="Wingdings"/>
              <a:buChar char=""/>
              <a:tabLst>
                <a:tab pos="1024890" algn="l"/>
              </a:tabLst>
            </a:pPr>
            <a:r>
              <a:rPr sz="3000" i="1" dirty="0">
                <a:latin typeface="Calibri"/>
                <a:cs typeface="Calibri"/>
              </a:rPr>
              <a:t>MU</a:t>
            </a:r>
            <a:r>
              <a:rPr sz="3000" i="1" spc="-35" dirty="0">
                <a:latin typeface="Calibri"/>
                <a:cs typeface="Calibri"/>
              </a:rPr>
              <a:t>S</a:t>
            </a:r>
            <a:r>
              <a:rPr sz="3000" i="1" dirty="0">
                <a:latin typeface="Calibri"/>
                <a:cs typeface="Calibri"/>
              </a:rPr>
              <a:t>T</a:t>
            </a:r>
            <a:r>
              <a:rPr sz="3000" i="1" spc="-5" dirty="0">
                <a:latin typeface="Calibri"/>
                <a:cs typeface="Calibri"/>
              </a:rPr>
              <a:t> </a:t>
            </a:r>
            <a:r>
              <a:rPr sz="3000" i="1" spc="5" dirty="0">
                <a:latin typeface="Calibri"/>
                <a:cs typeface="Calibri"/>
              </a:rPr>
              <a:t>b</a:t>
            </a:r>
            <a:r>
              <a:rPr sz="3000" i="1" spc="-15" dirty="0">
                <a:latin typeface="Calibri"/>
                <a:cs typeface="Calibri"/>
              </a:rPr>
              <a:t>e </a:t>
            </a:r>
            <a:r>
              <a:rPr sz="3000" i="1" dirty="0">
                <a:latin typeface="Calibri"/>
                <a:cs typeface="Calibri"/>
              </a:rPr>
              <a:t>v</a:t>
            </a:r>
            <a:r>
              <a:rPr sz="3000" i="1" spc="-15" dirty="0">
                <a:latin typeface="Calibri"/>
                <a:cs typeface="Calibri"/>
              </a:rPr>
              <a:t>i</a:t>
            </a:r>
            <a:r>
              <a:rPr sz="3000" i="1" spc="-5" dirty="0">
                <a:latin typeface="Calibri"/>
                <a:cs typeface="Calibri"/>
              </a:rPr>
              <a:t>s</a:t>
            </a:r>
            <a:r>
              <a:rPr sz="3000" i="1" spc="-10" dirty="0">
                <a:latin typeface="Calibri"/>
                <a:cs typeface="Calibri"/>
              </a:rPr>
              <a:t>i</a:t>
            </a:r>
            <a:r>
              <a:rPr sz="3000" i="1" spc="-5" dirty="0">
                <a:latin typeface="Calibri"/>
                <a:cs typeface="Calibri"/>
              </a:rPr>
              <a:t>bl</a:t>
            </a:r>
            <a:r>
              <a:rPr sz="3000" i="1" dirty="0">
                <a:latin typeface="Calibri"/>
                <a:cs typeface="Calibri"/>
              </a:rPr>
              <a:t>e </a:t>
            </a:r>
            <a:r>
              <a:rPr sz="3000" i="1" spc="-40" dirty="0">
                <a:latin typeface="Calibri"/>
                <a:cs typeface="Calibri"/>
              </a:rPr>
              <a:t>t</a:t>
            </a:r>
            <a:r>
              <a:rPr sz="3000" i="1" dirty="0">
                <a:latin typeface="Calibri"/>
                <a:cs typeface="Calibri"/>
              </a:rPr>
              <a:t>o</a:t>
            </a:r>
            <a:r>
              <a:rPr sz="3000" i="1" spc="-15" dirty="0">
                <a:latin typeface="Calibri"/>
                <a:cs typeface="Calibri"/>
              </a:rPr>
              <a:t> </a:t>
            </a:r>
            <a:r>
              <a:rPr sz="3000" i="1" spc="-5" dirty="0">
                <a:latin typeface="Calibri"/>
                <a:cs typeface="Calibri"/>
              </a:rPr>
              <a:t>al</a:t>
            </a:r>
            <a:r>
              <a:rPr sz="3000" i="1" dirty="0">
                <a:latin typeface="Calibri"/>
                <a:cs typeface="Calibri"/>
              </a:rPr>
              <a:t>l</a:t>
            </a:r>
            <a:r>
              <a:rPr sz="3000" i="1" spc="-10" dirty="0">
                <a:latin typeface="Calibri"/>
                <a:cs typeface="Calibri"/>
              </a:rPr>
              <a:t> </a:t>
            </a:r>
            <a:r>
              <a:rPr sz="3000" i="1" dirty="0">
                <a:latin typeface="Calibri"/>
                <a:cs typeface="Calibri"/>
              </a:rPr>
              <a:t>e</a:t>
            </a:r>
            <a:r>
              <a:rPr sz="3000" i="1" spc="-30" dirty="0">
                <a:latin typeface="Calibri"/>
                <a:cs typeface="Calibri"/>
              </a:rPr>
              <a:t>n</a:t>
            </a:r>
            <a:r>
              <a:rPr sz="3000" i="1" spc="-35" dirty="0">
                <a:latin typeface="Calibri"/>
                <a:cs typeface="Calibri"/>
              </a:rPr>
              <a:t>t</a:t>
            </a:r>
            <a:r>
              <a:rPr sz="3000" i="1" dirty="0">
                <a:latin typeface="Calibri"/>
                <a:cs typeface="Calibri"/>
              </a:rPr>
              <a:t>er</a:t>
            </a:r>
            <a:r>
              <a:rPr sz="3000" i="1" spc="-15" dirty="0">
                <a:latin typeface="Calibri"/>
                <a:cs typeface="Calibri"/>
              </a:rPr>
              <a:t>i</a:t>
            </a:r>
            <a:r>
              <a:rPr sz="3000" i="1" spc="-5" dirty="0">
                <a:latin typeface="Calibri"/>
                <a:cs typeface="Calibri"/>
              </a:rPr>
              <a:t>n</a:t>
            </a:r>
            <a:r>
              <a:rPr sz="3000" i="1" dirty="0">
                <a:latin typeface="Calibri"/>
                <a:cs typeface="Calibri"/>
              </a:rPr>
              <a:t>g</a:t>
            </a:r>
            <a:r>
              <a:rPr sz="3000" i="1" spc="-25" dirty="0">
                <a:latin typeface="Calibri"/>
                <a:cs typeface="Calibri"/>
              </a:rPr>
              <a:t> </a:t>
            </a:r>
            <a:r>
              <a:rPr sz="3000" i="1" dirty="0">
                <a:latin typeface="Calibri"/>
                <a:cs typeface="Calibri"/>
              </a:rPr>
              <a:t>the </a:t>
            </a:r>
            <a:r>
              <a:rPr sz="3000" i="1" spc="-5" dirty="0">
                <a:latin typeface="Calibri"/>
                <a:cs typeface="Calibri"/>
              </a:rPr>
              <a:t>area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3220">
              <a:lnSpc>
                <a:spcPct val="100000"/>
              </a:lnSpc>
            </a:pPr>
            <a:r>
              <a:rPr sz="4200" spc="-3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H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A</a:t>
            </a:r>
            <a:r>
              <a:rPr sz="4200" spc="-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8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equi</a:t>
            </a:r>
            <a:r>
              <a:rPr sz="4200" spc="-9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ements</a:t>
            </a:r>
            <a:r>
              <a:rPr sz="4200" spc="1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f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or</a:t>
            </a:r>
            <a:r>
              <a:rPr sz="4200" spc="1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b="1" spc="3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b="1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chools</a:t>
            </a:r>
            <a:endParaRPr sz="4200" dirty="0">
              <a:solidFill>
                <a:schemeClr val="accent1">
                  <a:lumMod val="50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15</a:t>
            </a:fld>
            <a:endParaRPr spc="-10" dirty="0"/>
          </a:p>
        </p:txBody>
      </p:sp>
    </p:spTree>
    <p:extLst>
      <p:ext uri="{BB962C8B-B14F-4D97-AF65-F5344CB8AC3E}">
        <p14:creationId xmlns:p14="http://schemas.microsoft.com/office/powerpoint/2010/main" val="417903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414017"/>
            <a:ext cx="7964805" cy="4612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indent="-450215">
              <a:lnSpc>
                <a:spcPct val="100000"/>
              </a:lnSpc>
              <a:buFont typeface="Calibri"/>
              <a:buAutoNum type="arabicPeriod"/>
              <a:tabLst>
                <a:tab pos="463550" algn="l"/>
              </a:tabLst>
            </a:pPr>
            <a:r>
              <a:rPr sz="3600" dirty="0">
                <a:latin typeface="Calibri"/>
                <a:cs typeface="Calibri"/>
              </a:rPr>
              <a:t>I</a:t>
            </a:r>
            <a:r>
              <a:rPr sz="3600" spc="10" dirty="0">
                <a:latin typeface="Calibri"/>
                <a:cs typeface="Calibri"/>
              </a:rPr>
              <a:t>d</a:t>
            </a:r>
            <a:r>
              <a:rPr sz="3600" dirty="0">
                <a:latin typeface="Calibri"/>
                <a:cs typeface="Calibri"/>
              </a:rPr>
              <a:t>e</a:t>
            </a:r>
            <a:r>
              <a:rPr sz="3600" spc="-40" dirty="0">
                <a:latin typeface="Calibri"/>
                <a:cs typeface="Calibri"/>
              </a:rPr>
              <a:t>n</a:t>
            </a:r>
            <a:r>
              <a:rPr sz="3600" dirty="0">
                <a:latin typeface="Calibri"/>
                <a:cs typeface="Calibri"/>
              </a:rPr>
              <a:t>ti</a:t>
            </a:r>
            <a:r>
              <a:rPr sz="3600" spc="5" dirty="0">
                <a:latin typeface="Calibri"/>
                <a:cs typeface="Calibri"/>
              </a:rPr>
              <a:t>f</a:t>
            </a:r>
            <a:r>
              <a:rPr sz="3600" dirty="0">
                <a:latin typeface="Calibri"/>
                <a:cs typeface="Calibri"/>
              </a:rPr>
              <a:t>y</a:t>
            </a:r>
            <a:r>
              <a:rPr sz="3600" spc="-2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a </a:t>
            </a:r>
            <a:r>
              <a:rPr sz="3600" spc="15" dirty="0">
                <a:latin typeface="Calibri"/>
                <a:cs typeface="Calibri"/>
              </a:rPr>
              <a:t>“</a:t>
            </a:r>
            <a:r>
              <a:rPr sz="3600" b="1" spc="-20" dirty="0">
                <a:latin typeface="Calibri"/>
                <a:cs typeface="Calibri"/>
              </a:rPr>
              <a:t>school</a:t>
            </a:r>
            <a:r>
              <a:rPr sz="3600" b="1" spc="15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designe</a:t>
            </a:r>
            <a:r>
              <a:rPr sz="3600" b="1" spc="-5" dirty="0">
                <a:latin typeface="Calibri"/>
                <a:cs typeface="Calibri"/>
              </a:rPr>
              <a:t>e</a:t>
            </a:r>
            <a:r>
              <a:rPr sz="3600" dirty="0">
                <a:latin typeface="Calibri"/>
                <a:cs typeface="Calibri"/>
              </a:rPr>
              <a:t>”</a:t>
            </a:r>
            <a:endParaRPr sz="3600">
              <a:latin typeface="Calibri"/>
              <a:cs typeface="Calibri"/>
            </a:endParaRPr>
          </a:p>
          <a:p>
            <a:pPr marL="463550" indent="-450850">
              <a:lnSpc>
                <a:spcPct val="100000"/>
              </a:lnSpc>
              <a:spcBef>
                <a:spcPts val="1080"/>
              </a:spcBef>
              <a:buFont typeface="Calibri"/>
              <a:buAutoNum type="arabicPeriod"/>
              <a:tabLst>
                <a:tab pos="464184" algn="l"/>
              </a:tabLst>
            </a:pPr>
            <a:r>
              <a:rPr sz="3600" spc="-20" dirty="0">
                <a:latin typeface="Calibri"/>
                <a:cs typeface="Calibri"/>
              </a:rPr>
              <a:t>P</a:t>
            </a:r>
            <a:r>
              <a:rPr sz="3600" spc="-75" dirty="0">
                <a:latin typeface="Calibri"/>
                <a:cs typeface="Calibri"/>
              </a:rPr>
              <a:t>r</a:t>
            </a:r>
            <a:r>
              <a:rPr sz="3600" spc="-20" dirty="0">
                <a:latin typeface="Calibri"/>
                <a:cs typeface="Calibri"/>
              </a:rPr>
              <a:t>o</a:t>
            </a:r>
            <a:r>
              <a:rPr sz="3600" dirty="0">
                <a:latin typeface="Calibri"/>
                <a:cs typeface="Calibri"/>
              </a:rPr>
              <a:t>vi</a:t>
            </a:r>
            <a:r>
              <a:rPr sz="3600" spc="5" dirty="0">
                <a:latin typeface="Calibri"/>
                <a:cs typeface="Calibri"/>
              </a:rPr>
              <a:t>d</a:t>
            </a:r>
            <a:r>
              <a:rPr sz="3600" spc="-20" dirty="0">
                <a:latin typeface="Calibri"/>
                <a:cs typeface="Calibri"/>
              </a:rPr>
              <a:t>e </a:t>
            </a:r>
            <a:r>
              <a:rPr sz="3600" b="1" spc="-20" dirty="0">
                <a:latin typeface="Calibri"/>
                <a:cs typeface="Calibri"/>
              </a:rPr>
              <a:t>annual</a:t>
            </a:r>
            <a:r>
              <a:rPr sz="3600" b="1" spc="-5" dirty="0">
                <a:latin typeface="Calibri"/>
                <a:cs typeface="Calibri"/>
              </a:rPr>
              <a:t> wr</a:t>
            </a:r>
            <a:r>
              <a:rPr sz="3600" b="1" spc="5" dirty="0">
                <a:latin typeface="Calibri"/>
                <a:cs typeface="Calibri"/>
              </a:rPr>
              <a:t>i</a:t>
            </a:r>
            <a:r>
              <a:rPr sz="3600" b="1" spc="-50" dirty="0">
                <a:latin typeface="Calibri"/>
                <a:cs typeface="Calibri"/>
              </a:rPr>
              <a:t>t</a:t>
            </a:r>
            <a:r>
              <a:rPr sz="3600" b="1" spc="-65" dirty="0">
                <a:latin typeface="Calibri"/>
                <a:cs typeface="Calibri"/>
              </a:rPr>
              <a:t>t</a:t>
            </a:r>
            <a:r>
              <a:rPr sz="3600" b="1" spc="-5" dirty="0">
                <a:latin typeface="Calibri"/>
                <a:cs typeface="Calibri"/>
              </a:rPr>
              <a:t>e</a:t>
            </a:r>
            <a:r>
              <a:rPr sz="3600" b="1" dirty="0">
                <a:latin typeface="Calibri"/>
                <a:cs typeface="Calibri"/>
              </a:rPr>
              <a:t>n </a:t>
            </a:r>
            <a:r>
              <a:rPr sz="3600" b="1" spc="-15" dirty="0">
                <a:latin typeface="Calibri"/>
                <a:cs typeface="Calibri"/>
              </a:rPr>
              <a:t>notifi</a:t>
            </a:r>
            <a:r>
              <a:rPr sz="3600" b="1" spc="-35" dirty="0">
                <a:latin typeface="Calibri"/>
                <a:cs typeface="Calibri"/>
              </a:rPr>
              <a:t>c</a:t>
            </a:r>
            <a:r>
              <a:rPr sz="3600" b="1" spc="-60" dirty="0">
                <a:latin typeface="Calibri"/>
                <a:cs typeface="Calibri"/>
              </a:rPr>
              <a:t>a</a:t>
            </a:r>
            <a:r>
              <a:rPr sz="3600" b="1" spc="-15" dirty="0">
                <a:latin typeface="Calibri"/>
                <a:cs typeface="Calibri"/>
              </a:rPr>
              <a:t>tion</a:t>
            </a:r>
            <a:endParaRPr sz="3600">
              <a:latin typeface="Calibri"/>
              <a:cs typeface="Calibri"/>
            </a:endParaRPr>
          </a:p>
          <a:p>
            <a:pPr marL="469265" indent="-450850">
              <a:lnSpc>
                <a:spcPct val="100000"/>
              </a:lnSpc>
              <a:spcBef>
                <a:spcPts val="1080"/>
              </a:spcBef>
              <a:buFont typeface="Calibri"/>
              <a:buAutoNum type="arabicPeriod"/>
              <a:tabLst>
                <a:tab pos="469900" algn="l"/>
              </a:tabLst>
            </a:pPr>
            <a:r>
              <a:rPr sz="3600" spc="-5" dirty="0">
                <a:latin typeface="Calibri"/>
                <a:cs typeface="Calibri"/>
              </a:rPr>
              <a:t>E</a:t>
            </a:r>
            <a:r>
              <a:rPr sz="3600" spc="-45" dirty="0">
                <a:latin typeface="Calibri"/>
                <a:cs typeface="Calibri"/>
              </a:rPr>
              <a:t>s</a:t>
            </a:r>
            <a:r>
              <a:rPr sz="3600" spc="-55" dirty="0">
                <a:latin typeface="Calibri"/>
                <a:cs typeface="Calibri"/>
              </a:rPr>
              <a:t>t</a:t>
            </a:r>
            <a:r>
              <a:rPr sz="3600" dirty="0">
                <a:latin typeface="Calibri"/>
                <a:cs typeface="Calibri"/>
              </a:rPr>
              <a:t>ablish an</a:t>
            </a:r>
            <a:r>
              <a:rPr sz="3600" spc="-5" dirty="0">
                <a:latin typeface="Calibri"/>
                <a:cs typeface="Calibri"/>
              </a:rPr>
              <a:t> </a:t>
            </a:r>
            <a:r>
              <a:rPr sz="3600" b="1" spc="-15" dirty="0">
                <a:latin typeface="Calibri"/>
                <a:cs typeface="Calibri"/>
              </a:rPr>
              <a:t>individual </a:t>
            </a:r>
            <a:r>
              <a:rPr sz="3600" b="1" dirty="0">
                <a:latin typeface="Calibri"/>
                <a:cs typeface="Calibri"/>
              </a:rPr>
              <a:t>notifi</a:t>
            </a:r>
            <a:r>
              <a:rPr sz="3600" b="1" spc="-20" dirty="0">
                <a:latin typeface="Calibri"/>
                <a:cs typeface="Calibri"/>
              </a:rPr>
              <a:t>c</a:t>
            </a:r>
            <a:r>
              <a:rPr sz="3600" b="1" spc="-60" dirty="0">
                <a:latin typeface="Calibri"/>
                <a:cs typeface="Calibri"/>
              </a:rPr>
              <a:t>a</a:t>
            </a:r>
            <a:r>
              <a:rPr sz="3600" b="1" spc="-15" dirty="0">
                <a:latin typeface="Calibri"/>
                <a:cs typeface="Calibri"/>
              </a:rPr>
              <a:t>tion</a:t>
            </a:r>
            <a:endParaRPr sz="36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</a:pPr>
            <a:r>
              <a:rPr sz="3600" b="1" spc="-35" dirty="0">
                <a:latin typeface="Calibri"/>
                <a:cs typeface="Calibri"/>
              </a:rPr>
              <a:t>r</a:t>
            </a:r>
            <a:r>
              <a:rPr sz="3600" b="1" spc="-5" dirty="0">
                <a:latin typeface="Calibri"/>
                <a:cs typeface="Calibri"/>
              </a:rPr>
              <a:t>egi</a:t>
            </a:r>
            <a:r>
              <a:rPr sz="3600" b="1" spc="-30" dirty="0">
                <a:latin typeface="Calibri"/>
                <a:cs typeface="Calibri"/>
              </a:rPr>
              <a:t>s</a:t>
            </a:r>
            <a:r>
              <a:rPr sz="3600" b="1" dirty="0">
                <a:latin typeface="Calibri"/>
                <a:cs typeface="Calibri"/>
              </a:rPr>
              <a:t>t</a:t>
            </a:r>
            <a:r>
              <a:rPr sz="3600" b="1" spc="10" dirty="0">
                <a:latin typeface="Calibri"/>
                <a:cs typeface="Calibri"/>
              </a:rPr>
              <a:t>r</a:t>
            </a:r>
            <a:r>
              <a:rPr sz="3600" b="1" spc="-20" dirty="0">
                <a:latin typeface="Calibri"/>
                <a:cs typeface="Calibri"/>
              </a:rPr>
              <a:t>y</a:t>
            </a:r>
            <a:endParaRPr sz="3600">
              <a:latin typeface="Calibri"/>
              <a:cs typeface="Calibri"/>
            </a:endParaRPr>
          </a:p>
          <a:p>
            <a:pPr marL="463550" indent="-450850">
              <a:lnSpc>
                <a:spcPct val="100000"/>
              </a:lnSpc>
              <a:spcBef>
                <a:spcPts val="360"/>
              </a:spcBef>
              <a:buFont typeface="Calibri"/>
              <a:buAutoNum type="arabicPeriod" startAt="4"/>
              <a:tabLst>
                <a:tab pos="464184" algn="l"/>
              </a:tabLst>
            </a:pPr>
            <a:r>
              <a:rPr sz="3600" b="1" spc="-55" dirty="0">
                <a:latin typeface="Calibri"/>
                <a:cs typeface="Calibri"/>
              </a:rPr>
              <a:t>P</a:t>
            </a:r>
            <a:r>
              <a:rPr sz="3600" b="1" spc="-20" dirty="0">
                <a:latin typeface="Calibri"/>
                <a:cs typeface="Calibri"/>
              </a:rPr>
              <a:t>o</a:t>
            </a:r>
            <a:r>
              <a:rPr sz="3600" b="1" spc="-55" dirty="0">
                <a:latin typeface="Calibri"/>
                <a:cs typeface="Calibri"/>
              </a:rPr>
              <a:t>s</a:t>
            </a:r>
            <a:r>
              <a:rPr sz="3600" b="1" spc="-15" dirty="0">
                <a:latin typeface="Calibri"/>
                <a:cs typeface="Calibri"/>
              </a:rPr>
              <a:t>t</a:t>
            </a:r>
            <a:r>
              <a:rPr sz="3600" b="1" spc="-10" dirty="0">
                <a:latin typeface="Calibri"/>
                <a:cs typeface="Calibri"/>
              </a:rPr>
              <a:t> </a:t>
            </a:r>
            <a:r>
              <a:rPr sz="3600" b="1" spc="-30" dirty="0">
                <a:latin typeface="Calibri"/>
                <a:cs typeface="Calibri"/>
              </a:rPr>
              <a:t>w</a:t>
            </a:r>
            <a:r>
              <a:rPr sz="3600" b="1" spc="-20" dirty="0">
                <a:latin typeface="Calibri"/>
                <a:cs typeface="Calibri"/>
              </a:rPr>
              <a:t>arning</a:t>
            </a:r>
            <a:r>
              <a:rPr sz="3600" b="1" spc="-10" dirty="0">
                <a:latin typeface="Calibri"/>
                <a:cs typeface="Calibri"/>
              </a:rPr>
              <a:t> </a:t>
            </a:r>
            <a:r>
              <a:rPr sz="3600" b="1" spc="-15" dirty="0">
                <a:latin typeface="Calibri"/>
                <a:cs typeface="Calibri"/>
              </a:rPr>
              <a:t>signs</a:t>
            </a:r>
            <a:endParaRPr sz="3600">
              <a:latin typeface="Calibri"/>
              <a:cs typeface="Calibri"/>
            </a:endParaRPr>
          </a:p>
          <a:p>
            <a:pPr marL="469900" indent="-451484">
              <a:lnSpc>
                <a:spcPct val="100000"/>
              </a:lnSpc>
              <a:spcBef>
                <a:spcPts val="580"/>
              </a:spcBef>
              <a:buFont typeface="Calibri"/>
              <a:buAutoNum type="arabicPeriod" startAt="4"/>
              <a:tabLst>
                <a:tab pos="469900" algn="l"/>
              </a:tabLst>
            </a:pPr>
            <a:r>
              <a:rPr sz="3600" b="1" spc="-85" dirty="0">
                <a:solidFill>
                  <a:srgbClr val="006FC0"/>
                </a:solidFill>
                <a:latin typeface="Calibri"/>
                <a:cs typeface="Calibri"/>
              </a:rPr>
              <a:t>K</a:t>
            </a:r>
            <a:r>
              <a:rPr sz="3600" b="1" spc="-5" dirty="0">
                <a:solidFill>
                  <a:srgbClr val="006FC0"/>
                </a:solidFill>
                <a:latin typeface="Calibri"/>
                <a:cs typeface="Calibri"/>
              </a:rPr>
              <a:t>ee</a:t>
            </a:r>
            <a:r>
              <a:rPr sz="3600" b="1" dirty="0">
                <a:solidFill>
                  <a:srgbClr val="006FC0"/>
                </a:solidFill>
                <a:latin typeface="Calibri"/>
                <a:cs typeface="Calibri"/>
              </a:rPr>
              <a:t>p </a:t>
            </a:r>
            <a:r>
              <a:rPr sz="3600" b="1" spc="-3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-5" dirty="0">
                <a:solidFill>
                  <a:srgbClr val="006FC0"/>
                </a:solidFill>
                <a:latin typeface="Calibri"/>
                <a:cs typeface="Calibri"/>
              </a:rPr>
              <a:t>eco</a:t>
            </a:r>
            <a:r>
              <a:rPr sz="3600" b="1" spc="-5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spc="-20" dirty="0">
                <a:solidFill>
                  <a:srgbClr val="006FC0"/>
                </a:solidFill>
                <a:latin typeface="Calibri"/>
                <a:cs typeface="Calibri"/>
              </a:rPr>
              <a:t>ds</a:t>
            </a:r>
            <a:endParaRPr sz="3600">
              <a:latin typeface="Calibri"/>
              <a:cs typeface="Calibri"/>
            </a:endParaRPr>
          </a:p>
          <a:p>
            <a:pPr marL="1024890" lvl="1" indent="-457200">
              <a:lnSpc>
                <a:spcPct val="100000"/>
              </a:lnSpc>
              <a:spcBef>
                <a:spcPts val="335"/>
              </a:spcBef>
              <a:buClr>
                <a:srgbClr val="1F487C"/>
              </a:buClr>
              <a:buSzPct val="70000"/>
              <a:buFont typeface="Wingdings"/>
              <a:buChar char=""/>
              <a:tabLst>
                <a:tab pos="1024890" algn="l"/>
              </a:tabLst>
            </a:pPr>
            <a:r>
              <a:rPr sz="3000" i="1" spc="-20" dirty="0">
                <a:latin typeface="Calibri"/>
                <a:cs typeface="Calibri"/>
              </a:rPr>
              <a:t>4 years</a:t>
            </a:r>
            <a:endParaRPr sz="3000">
              <a:latin typeface="Calibri"/>
              <a:cs typeface="Calibri"/>
            </a:endParaRPr>
          </a:p>
          <a:p>
            <a:pPr marL="1024890" lvl="1" indent="-457200">
              <a:lnSpc>
                <a:spcPct val="100000"/>
              </a:lnSpc>
              <a:spcBef>
                <a:spcPts val="300"/>
              </a:spcBef>
              <a:buClr>
                <a:srgbClr val="1F487C"/>
              </a:buClr>
              <a:buSzPct val="70000"/>
              <a:buFont typeface="Wingdings"/>
              <a:buChar char=""/>
              <a:tabLst>
                <a:tab pos="1024890" algn="l"/>
              </a:tabLst>
            </a:pPr>
            <a:r>
              <a:rPr sz="3000" i="1" spc="-120" dirty="0">
                <a:latin typeface="Calibri"/>
                <a:cs typeface="Calibri"/>
              </a:rPr>
              <a:t>W</a:t>
            </a:r>
            <a:r>
              <a:rPr sz="3000" i="1" spc="-5" dirty="0">
                <a:latin typeface="Calibri"/>
                <a:cs typeface="Calibri"/>
              </a:rPr>
              <a:t>ar</a:t>
            </a:r>
            <a:r>
              <a:rPr sz="3000" i="1" spc="5" dirty="0">
                <a:latin typeface="Calibri"/>
                <a:cs typeface="Calibri"/>
              </a:rPr>
              <a:t>n</a:t>
            </a:r>
            <a:r>
              <a:rPr sz="3000" i="1" dirty="0">
                <a:latin typeface="Calibri"/>
                <a:cs typeface="Calibri"/>
              </a:rPr>
              <a:t>ing</a:t>
            </a:r>
            <a:r>
              <a:rPr sz="3000" i="1" spc="-50" dirty="0">
                <a:latin typeface="Calibri"/>
                <a:cs typeface="Calibri"/>
              </a:rPr>
              <a:t> </a:t>
            </a:r>
            <a:r>
              <a:rPr sz="3000" i="1" spc="-5" dirty="0">
                <a:latin typeface="Calibri"/>
                <a:cs typeface="Calibri"/>
              </a:rPr>
              <a:t>s</a:t>
            </a:r>
            <a:r>
              <a:rPr sz="3000" i="1" spc="-10" dirty="0">
                <a:latin typeface="Calibri"/>
                <a:cs typeface="Calibri"/>
              </a:rPr>
              <a:t>i</a:t>
            </a:r>
            <a:r>
              <a:rPr sz="3000" i="1" spc="-5" dirty="0">
                <a:latin typeface="Calibri"/>
                <a:cs typeface="Calibri"/>
              </a:rPr>
              <a:t>g</a:t>
            </a:r>
            <a:r>
              <a:rPr sz="3000" i="1" dirty="0">
                <a:latin typeface="Calibri"/>
                <a:cs typeface="Calibri"/>
              </a:rPr>
              <a:t>n</a:t>
            </a:r>
            <a:r>
              <a:rPr sz="3000" i="1" spc="-10" dirty="0">
                <a:latin typeface="Calibri"/>
                <a:cs typeface="Calibri"/>
              </a:rPr>
              <a:t> </a:t>
            </a:r>
            <a:r>
              <a:rPr sz="3000" i="1" dirty="0">
                <a:latin typeface="Calibri"/>
                <a:cs typeface="Calibri"/>
              </a:rPr>
              <a:t>in</a:t>
            </a:r>
            <a:r>
              <a:rPr sz="3000" i="1" spc="-45" dirty="0">
                <a:latin typeface="Calibri"/>
                <a:cs typeface="Calibri"/>
              </a:rPr>
              <a:t>f</a:t>
            </a:r>
            <a:r>
              <a:rPr sz="3000" i="1" dirty="0">
                <a:latin typeface="Calibri"/>
                <a:cs typeface="Calibri"/>
              </a:rPr>
              <a:t>o</a:t>
            </a:r>
            <a:r>
              <a:rPr sz="3000" i="1" spc="-15" dirty="0">
                <a:latin typeface="Calibri"/>
                <a:cs typeface="Calibri"/>
              </a:rPr>
              <a:t> </a:t>
            </a:r>
            <a:r>
              <a:rPr sz="3000" i="1" dirty="0">
                <a:latin typeface="Calibri"/>
                <a:cs typeface="Calibri"/>
              </a:rPr>
              <a:t>+ </a:t>
            </a:r>
            <a:r>
              <a:rPr sz="3000" i="1" spc="-5" dirty="0">
                <a:latin typeface="Calibri"/>
                <a:cs typeface="Calibri"/>
              </a:rPr>
              <a:t>amou</a:t>
            </a:r>
            <a:r>
              <a:rPr sz="3000" i="1" spc="-15" dirty="0">
                <a:latin typeface="Calibri"/>
                <a:cs typeface="Calibri"/>
              </a:rPr>
              <a:t>n</a:t>
            </a:r>
            <a:r>
              <a:rPr sz="3000" i="1" dirty="0">
                <a:latin typeface="Calibri"/>
                <a:cs typeface="Calibri"/>
              </a:rPr>
              <a:t>t</a:t>
            </a:r>
            <a:r>
              <a:rPr sz="3000" i="1" spc="-40" dirty="0">
                <a:latin typeface="Calibri"/>
                <a:cs typeface="Calibri"/>
              </a:rPr>
              <a:t> </a:t>
            </a:r>
            <a:r>
              <a:rPr sz="3000" i="1" spc="-5" dirty="0">
                <a:latin typeface="Calibri"/>
                <a:cs typeface="Calibri"/>
              </a:rPr>
              <a:t>o</a:t>
            </a:r>
            <a:r>
              <a:rPr sz="3000" i="1" dirty="0">
                <a:latin typeface="Calibri"/>
                <a:cs typeface="Calibri"/>
              </a:rPr>
              <a:t>f</a:t>
            </a:r>
            <a:r>
              <a:rPr sz="3000" i="1" spc="-15" dirty="0">
                <a:latin typeface="Calibri"/>
                <a:cs typeface="Calibri"/>
              </a:rPr>
              <a:t> </a:t>
            </a:r>
            <a:r>
              <a:rPr sz="3000" i="1" spc="-5" dirty="0">
                <a:latin typeface="Calibri"/>
                <a:cs typeface="Calibri"/>
              </a:rPr>
              <a:t>pe</a:t>
            </a:r>
            <a:r>
              <a:rPr sz="3000" i="1" spc="-45" dirty="0">
                <a:latin typeface="Calibri"/>
                <a:cs typeface="Calibri"/>
              </a:rPr>
              <a:t>s</a:t>
            </a:r>
            <a:r>
              <a:rPr sz="3000" i="1" dirty="0">
                <a:latin typeface="Calibri"/>
                <a:cs typeface="Calibri"/>
              </a:rPr>
              <a:t>tic</a:t>
            </a:r>
            <a:r>
              <a:rPr sz="3000" i="1" spc="-10" dirty="0">
                <a:latin typeface="Calibri"/>
                <a:cs typeface="Calibri"/>
              </a:rPr>
              <a:t>i</a:t>
            </a:r>
            <a:r>
              <a:rPr sz="3000" i="1" spc="-5" dirty="0">
                <a:latin typeface="Calibri"/>
                <a:cs typeface="Calibri"/>
              </a:rPr>
              <a:t>d</a:t>
            </a:r>
            <a:r>
              <a:rPr sz="3000" i="1" dirty="0">
                <a:latin typeface="Calibri"/>
                <a:cs typeface="Calibri"/>
              </a:rPr>
              <a:t>e </a:t>
            </a:r>
            <a:r>
              <a:rPr sz="3000" i="1" spc="-5" dirty="0">
                <a:latin typeface="Calibri"/>
                <a:cs typeface="Calibri"/>
              </a:rPr>
              <a:t>us</a:t>
            </a:r>
            <a:r>
              <a:rPr sz="3000" i="1" spc="-15" dirty="0">
                <a:latin typeface="Calibri"/>
                <a:cs typeface="Calibri"/>
              </a:rPr>
              <a:t>e</a:t>
            </a:r>
            <a:r>
              <a:rPr sz="3000" i="1" dirty="0">
                <a:latin typeface="Calibri"/>
                <a:cs typeface="Calibri"/>
              </a:rPr>
              <a:t>d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3220">
              <a:lnSpc>
                <a:spcPct val="100000"/>
              </a:lnSpc>
            </a:pPr>
            <a:r>
              <a:rPr sz="4200" spc="-3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H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A</a:t>
            </a:r>
            <a:r>
              <a:rPr sz="4200" spc="-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8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equi</a:t>
            </a:r>
            <a:r>
              <a:rPr sz="4200" spc="-9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ements</a:t>
            </a:r>
            <a:r>
              <a:rPr sz="4200" spc="1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f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or</a:t>
            </a:r>
            <a:r>
              <a:rPr sz="4200" spc="1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b="1" spc="3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b="1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chools</a:t>
            </a:r>
            <a:endParaRPr sz="4200" dirty="0">
              <a:solidFill>
                <a:schemeClr val="accent1">
                  <a:lumMod val="50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16</a:t>
            </a:fld>
            <a:endParaRPr spc="-10" dirty="0"/>
          </a:p>
        </p:txBody>
      </p:sp>
    </p:spTree>
    <p:extLst>
      <p:ext uri="{BB962C8B-B14F-4D97-AF65-F5344CB8AC3E}">
        <p14:creationId xmlns:p14="http://schemas.microsoft.com/office/powerpoint/2010/main" val="428976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414017"/>
            <a:ext cx="7083425" cy="424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indent="-450215">
              <a:lnSpc>
                <a:spcPct val="100000"/>
              </a:lnSpc>
              <a:buFont typeface="Calibri"/>
              <a:buAutoNum type="arabicPeriod"/>
              <a:tabLst>
                <a:tab pos="463550" algn="l"/>
              </a:tabLst>
            </a:pPr>
            <a:r>
              <a:rPr sz="3600" dirty="0">
                <a:latin typeface="Calibri"/>
                <a:cs typeface="Calibri"/>
              </a:rPr>
              <a:t>I</a:t>
            </a:r>
            <a:r>
              <a:rPr sz="3600" spc="10" dirty="0">
                <a:latin typeface="Calibri"/>
                <a:cs typeface="Calibri"/>
              </a:rPr>
              <a:t>d</a:t>
            </a:r>
            <a:r>
              <a:rPr sz="3600" dirty="0">
                <a:latin typeface="Calibri"/>
                <a:cs typeface="Calibri"/>
              </a:rPr>
              <a:t>e</a:t>
            </a:r>
            <a:r>
              <a:rPr sz="3600" spc="-40" dirty="0">
                <a:latin typeface="Calibri"/>
                <a:cs typeface="Calibri"/>
              </a:rPr>
              <a:t>n</a:t>
            </a:r>
            <a:r>
              <a:rPr sz="3600" dirty="0">
                <a:latin typeface="Calibri"/>
                <a:cs typeface="Calibri"/>
              </a:rPr>
              <a:t>ti</a:t>
            </a:r>
            <a:r>
              <a:rPr sz="3600" spc="5" dirty="0">
                <a:latin typeface="Calibri"/>
                <a:cs typeface="Calibri"/>
              </a:rPr>
              <a:t>f</a:t>
            </a:r>
            <a:r>
              <a:rPr sz="3600" dirty="0">
                <a:latin typeface="Calibri"/>
                <a:cs typeface="Calibri"/>
              </a:rPr>
              <a:t>y</a:t>
            </a:r>
            <a:r>
              <a:rPr sz="3600" spc="-2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a </a:t>
            </a:r>
            <a:r>
              <a:rPr sz="3600" spc="15" dirty="0">
                <a:latin typeface="Calibri"/>
                <a:cs typeface="Calibri"/>
              </a:rPr>
              <a:t>“</a:t>
            </a:r>
            <a:r>
              <a:rPr sz="3600" b="1" spc="-20" dirty="0">
                <a:latin typeface="Calibri"/>
                <a:cs typeface="Calibri"/>
              </a:rPr>
              <a:t>school</a:t>
            </a:r>
            <a:r>
              <a:rPr sz="3600" b="1" spc="15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designe</a:t>
            </a:r>
            <a:r>
              <a:rPr sz="3600" b="1" spc="-5" dirty="0">
                <a:latin typeface="Calibri"/>
                <a:cs typeface="Calibri"/>
              </a:rPr>
              <a:t>e</a:t>
            </a:r>
            <a:r>
              <a:rPr sz="3600" dirty="0">
                <a:latin typeface="Calibri"/>
                <a:cs typeface="Calibri"/>
              </a:rPr>
              <a:t>”</a:t>
            </a:r>
            <a:endParaRPr sz="3600">
              <a:latin typeface="Calibri"/>
              <a:cs typeface="Calibri"/>
            </a:endParaRPr>
          </a:p>
          <a:p>
            <a:pPr marL="463550" indent="-450850">
              <a:lnSpc>
                <a:spcPct val="100000"/>
              </a:lnSpc>
              <a:spcBef>
                <a:spcPts val="1080"/>
              </a:spcBef>
              <a:buFont typeface="Calibri"/>
              <a:buAutoNum type="arabicPeriod"/>
              <a:tabLst>
                <a:tab pos="464184" algn="l"/>
              </a:tabLst>
            </a:pPr>
            <a:r>
              <a:rPr sz="3600" spc="-20" dirty="0">
                <a:latin typeface="Calibri"/>
                <a:cs typeface="Calibri"/>
              </a:rPr>
              <a:t>P</a:t>
            </a:r>
            <a:r>
              <a:rPr sz="3600" spc="-75" dirty="0">
                <a:latin typeface="Calibri"/>
                <a:cs typeface="Calibri"/>
              </a:rPr>
              <a:t>r</a:t>
            </a:r>
            <a:r>
              <a:rPr sz="3600" spc="-20" dirty="0">
                <a:latin typeface="Calibri"/>
                <a:cs typeface="Calibri"/>
              </a:rPr>
              <a:t>o</a:t>
            </a:r>
            <a:r>
              <a:rPr sz="3600" dirty="0">
                <a:latin typeface="Calibri"/>
                <a:cs typeface="Calibri"/>
              </a:rPr>
              <a:t>vi</a:t>
            </a:r>
            <a:r>
              <a:rPr sz="3600" spc="5" dirty="0">
                <a:latin typeface="Calibri"/>
                <a:cs typeface="Calibri"/>
              </a:rPr>
              <a:t>d</a:t>
            </a:r>
            <a:r>
              <a:rPr sz="3600" spc="-20" dirty="0">
                <a:latin typeface="Calibri"/>
                <a:cs typeface="Calibri"/>
              </a:rPr>
              <a:t>e </a:t>
            </a:r>
            <a:r>
              <a:rPr sz="3600" b="1" spc="-20" dirty="0">
                <a:latin typeface="Calibri"/>
                <a:cs typeface="Calibri"/>
              </a:rPr>
              <a:t>annual</a:t>
            </a:r>
            <a:r>
              <a:rPr sz="3600" b="1" spc="-5" dirty="0">
                <a:latin typeface="Calibri"/>
                <a:cs typeface="Calibri"/>
              </a:rPr>
              <a:t> wr</a:t>
            </a:r>
            <a:r>
              <a:rPr sz="3600" b="1" spc="5" dirty="0">
                <a:latin typeface="Calibri"/>
                <a:cs typeface="Calibri"/>
              </a:rPr>
              <a:t>i</a:t>
            </a:r>
            <a:r>
              <a:rPr sz="3600" b="1" spc="-50" dirty="0">
                <a:latin typeface="Calibri"/>
                <a:cs typeface="Calibri"/>
              </a:rPr>
              <a:t>t</a:t>
            </a:r>
            <a:r>
              <a:rPr sz="3600" b="1" spc="-65" dirty="0">
                <a:latin typeface="Calibri"/>
                <a:cs typeface="Calibri"/>
              </a:rPr>
              <a:t>t</a:t>
            </a:r>
            <a:r>
              <a:rPr sz="3600" b="1" spc="-5" dirty="0">
                <a:latin typeface="Calibri"/>
                <a:cs typeface="Calibri"/>
              </a:rPr>
              <a:t>e</a:t>
            </a:r>
            <a:r>
              <a:rPr sz="3600" b="1" dirty="0">
                <a:latin typeface="Calibri"/>
                <a:cs typeface="Calibri"/>
              </a:rPr>
              <a:t>n </a:t>
            </a:r>
            <a:r>
              <a:rPr sz="3600" b="1" spc="-15" dirty="0">
                <a:latin typeface="Calibri"/>
                <a:cs typeface="Calibri"/>
              </a:rPr>
              <a:t>notifi</a:t>
            </a:r>
            <a:r>
              <a:rPr sz="3600" b="1" spc="-35" dirty="0">
                <a:latin typeface="Calibri"/>
                <a:cs typeface="Calibri"/>
              </a:rPr>
              <a:t>c</a:t>
            </a:r>
            <a:r>
              <a:rPr sz="3600" b="1" spc="-60" dirty="0">
                <a:latin typeface="Calibri"/>
                <a:cs typeface="Calibri"/>
              </a:rPr>
              <a:t>a</a:t>
            </a:r>
            <a:r>
              <a:rPr sz="3600" b="1" spc="-15" dirty="0">
                <a:latin typeface="Calibri"/>
                <a:cs typeface="Calibri"/>
              </a:rPr>
              <a:t>tion</a:t>
            </a:r>
            <a:endParaRPr sz="3600">
              <a:latin typeface="Calibri"/>
              <a:cs typeface="Calibri"/>
            </a:endParaRPr>
          </a:p>
          <a:p>
            <a:pPr marL="469265" indent="-450850">
              <a:lnSpc>
                <a:spcPct val="100000"/>
              </a:lnSpc>
              <a:spcBef>
                <a:spcPts val="1080"/>
              </a:spcBef>
              <a:buFont typeface="Calibri"/>
              <a:buAutoNum type="arabicPeriod"/>
              <a:tabLst>
                <a:tab pos="469900" algn="l"/>
              </a:tabLst>
            </a:pPr>
            <a:r>
              <a:rPr sz="3600" spc="-5" dirty="0">
                <a:latin typeface="Calibri"/>
                <a:cs typeface="Calibri"/>
              </a:rPr>
              <a:t>E</a:t>
            </a:r>
            <a:r>
              <a:rPr sz="3600" spc="-45" dirty="0">
                <a:latin typeface="Calibri"/>
                <a:cs typeface="Calibri"/>
              </a:rPr>
              <a:t>s</a:t>
            </a:r>
            <a:r>
              <a:rPr sz="3600" spc="-55" dirty="0">
                <a:latin typeface="Calibri"/>
                <a:cs typeface="Calibri"/>
              </a:rPr>
              <a:t>t</a:t>
            </a:r>
            <a:r>
              <a:rPr sz="3600" dirty="0">
                <a:latin typeface="Calibri"/>
                <a:cs typeface="Calibri"/>
              </a:rPr>
              <a:t>ablish an</a:t>
            </a:r>
            <a:r>
              <a:rPr sz="3600" spc="-5" dirty="0">
                <a:latin typeface="Calibri"/>
                <a:cs typeface="Calibri"/>
              </a:rPr>
              <a:t> </a:t>
            </a:r>
            <a:r>
              <a:rPr sz="3600" b="1" spc="-15" dirty="0">
                <a:latin typeface="Calibri"/>
                <a:cs typeface="Calibri"/>
              </a:rPr>
              <a:t>individual </a:t>
            </a:r>
            <a:r>
              <a:rPr sz="3600" b="1" dirty="0">
                <a:latin typeface="Calibri"/>
                <a:cs typeface="Calibri"/>
              </a:rPr>
              <a:t>notifi</a:t>
            </a:r>
            <a:r>
              <a:rPr sz="3600" b="1" spc="-20" dirty="0">
                <a:latin typeface="Calibri"/>
                <a:cs typeface="Calibri"/>
              </a:rPr>
              <a:t>c</a:t>
            </a:r>
            <a:r>
              <a:rPr sz="3600" b="1" spc="-60" dirty="0">
                <a:latin typeface="Calibri"/>
                <a:cs typeface="Calibri"/>
              </a:rPr>
              <a:t>a</a:t>
            </a:r>
            <a:r>
              <a:rPr sz="3600" b="1" spc="-15" dirty="0">
                <a:latin typeface="Calibri"/>
                <a:cs typeface="Calibri"/>
              </a:rPr>
              <a:t>tion</a:t>
            </a:r>
            <a:endParaRPr sz="36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</a:pPr>
            <a:r>
              <a:rPr sz="3600" b="1" spc="-35" dirty="0">
                <a:latin typeface="Calibri"/>
                <a:cs typeface="Calibri"/>
              </a:rPr>
              <a:t>r</a:t>
            </a:r>
            <a:r>
              <a:rPr sz="3600" b="1" spc="-5" dirty="0">
                <a:latin typeface="Calibri"/>
                <a:cs typeface="Calibri"/>
              </a:rPr>
              <a:t>egi</a:t>
            </a:r>
            <a:r>
              <a:rPr sz="3600" b="1" spc="-30" dirty="0">
                <a:latin typeface="Calibri"/>
                <a:cs typeface="Calibri"/>
              </a:rPr>
              <a:t>s</a:t>
            </a:r>
            <a:r>
              <a:rPr sz="3600" b="1" dirty="0">
                <a:latin typeface="Calibri"/>
                <a:cs typeface="Calibri"/>
              </a:rPr>
              <a:t>t</a:t>
            </a:r>
            <a:r>
              <a:rPr sz="3600" b="1" spc="10" dirty="0">
                <a:latin typeface="Calibri"/>
                <a:cs typeface="Calibri"/>
              </a:rPr>
              <a:t>r</a:t>
            </a:r>
            <a:r>
              <a:rPr sz="3600" b="1" spc="-20" dirty="0">
                <a:latin typeface="Calibri"/>
                <a:cs typeface="Calibri"/>
              </a:rPr>
              <a:t>y</a:t>
            </a:r>
            <a:endParaRPr sz="3600">
              <a:latin typeface="Calibri"/>
              <a:cs typeface="Calibri"/>
            </a:endParaRPr>
          </a:p>
          <a:p>
            <a:pPr marL="463550" indent="-450850">
              <a:lnSpc>
                <a:spcPct val="100000"/>
              </a:lnSpc>
              <a:spcBef>
                <a:spcPts val="360"/>
              </a:spcBef>
              <a:buFont typeface="Calibri"/>
              <a:buAutoNum type="arabicPeriod" startAt="4"/>
              <a:tabLst>
                <a:tab pos="464184" algn="l"/>
              </a:tabLst>
            </a:pPr>
            <a:r>
              <a:rPr sz="3600" b="1" spc="-55" dirty="0">
                <a:latin typeface="Calibri"/>
                <a:cs typeface="Calibri"/>
              </a:rPr>
              <a:t>P</a:t>
            </a:r>
            <a:r>
              <a:rPr sz="3600" b="1" spc="-20" dirty="0">
                <a:latin typeface="Calibri"/>
                <a:cs typeface="Calibri"/>
              </a:rPr>
              <a:t>o</a:t>
            </a:r>
            <a:r>
              <a:rPr sz="3600" b="1" spc="-55" dirty="0">
                <a:latin typeface="Calibri"/>
                <a:cs typeface="Calibri"/>
              </a:rPr>
              <a:t>s</a:t>
            </a:r>
            <a:r>
              <a:rPr sz="3600" b="1" spc="-15" dirty="0">
                <a:latin typeface="Calibri"/>
                <a:cs typeface="Calibri"/>
              </a:rPr>
              <a:t>t</a:t>
            </a:r>
            <a:r>
              <a:rPr sz="3600" b="1" spc="-10" dirty="0">
                <a:latin typeface="Calibri"/>
                <a:cs typeface="Calibri"/>
              </a:rPr>
              <a:t> </a:t>
            </a:r>
            <a:r>
              <a:rPr sz="3600" b="1" spc="-30" dirty="0">
                <a:latin typeface="Calibri"/>
                <a:cs typeface="Calibri"/>
              </a:rPr>
              <a:t>w</a:t>
            </a:r>
            <a:r>
              <a:rPr sz="3600" b="1" spc="-20" dirty="0">
                <a:latin typeface="Calibri"/>
                <a:cs typeface="Calibri"/>
              </a:rPr>
              <a:t>arning</a:t>
            </a:r>
            <a:r>
              <a:rPr sz="3600" b="1" spc="-10" dirty="0">
                <a:latin typeface="Calibri"/>
                <a:cs typeface="Calibri"/>
              </a:rPr>
              <a:t> </a:t>
            </a:r>
            <a:r>
              <a:rPr sz="3600" b="1" spc="-15" dirty="0">
                <a:latin typeface="Calibri"/>
                <a:cs typeface="Calibri"/>
              </a:rPr>
              <a:t>signs</a:t>
            </a:r>
            <a:endParaRPr sz="3600">
              <a:latin typeface="Calibri"/>
              <a:cs typeface="Calibri"/>
            </a:endParaRPr>
          </a:p>
          <a:p>
            <a:pPr marL="469900" indent="-451484">
              <a:lnSpc>
                <a:spcPct val="100000"/>
              </a:lnSpc>
              <a:spcBef>
                <a:spcPts val="580"/>
              </a:spcBef>
              <a:buFont typeface="Calibri"/>
              <a:buAutoNum type="arabicPeriod" startAt="4"/>
              <a:tabLst>
                <a:tab pos="469900" algn="l"/>
              </a:tabLst>
            </a:pPr>
            <a:r>
              <a:rPr sz="3600" b="1" spc="-85" dirty="0">
                <a:latin typeface="Calibri"/>
                <a:cs typeface="Calibri"/>
              </a:rPr>
              <a:t>K</a:t>
            </a:r>
            <a:r>
              <a:rPr sz="3600" b="1" spc="-5" dirty="0">
                <a:latin typeface="Calibri"/>
                <a:cs typeface="Calibri"/>
              </a:rPr>
              <a:t>ee</a:t>
            </a:r>
            <a:r>
              <a:rPr sz="3600" b="1" dirty="0">
                <a:latin typeface="Calibri"/>
                <a:cs typeface="Calibri"/>
              </a:rPr>
              <a:t>p </a:t>
            </a:r>
            <a:r>
              <a:rPr sz="3600" b="1" spc="-30" dirty="0">
                <a:latin typeface="Calibri"/>
                <a:cs typeface="Calibri"/>
              </a:rPr>
              <a:t>r</a:t>
            </a:r>
            <a:r>
              <a:rPr sz="3600" b="1" spc="-5" dirty="0">
                <a:latin typeface="Calibri"/>
                <a:cs typeface="Calibri"/>
              </a:rPr>
              <a:t>eco</a:t>
            </a:r>
            <a:r>
              <a:rPr sz="3600" b="1" spc="-50" dirty="0">
                <a:latin typeface="Calibri"/>
                <a:cs typeface="Calibri"/>
              </a:rPr>
              <a:t>r</a:t>
            </a:r>
            <a:r>
              <a:rPr sz="3600" b="1" spc="-20" dirty="0">
                <a:latin typeface="Calibri"/>
                <a:cs typeface="Calibri"/>
              </a:rPr>
              <a:t>ds</a:t>
            </a:r>
            <a:endParaRPr sz="3600">
              <a:latin typeface="Calibri"/>
              <a:cs typeface="Calibri"/>
            </a:endParaRPr>
          </a:p>
          <a:p>
            <a:pPr marL="469900" indent="-451484">
              <a:lnSpc>
                <a:spcPct val="100000"/>
              </a:lnSpc>
              <a:spcBef>
                <a:spcPts val="575"/>
              </a:spcBef>
              <a:buFont typeface="Calibri"/>
              <a:buAutoNum type="arabicPeriod" startAt="4"/>
              <a:tabLst>
                <a:tab pos="469900" algn="l"/>
              </a:tabLst>
            </a:pPr>
            <a:r>
              <a:rPr sz="3600" b="1" dirty="0">
                <a:solidFill>
                  <a:srgbClr val="006FC0"/>
                </a:solidFill>
                <a:latin typeface="Calibri"/>
                <a:cs typeface="Calibri"/>
              </a:rPr>
              <a:t>Don</a:t>
            </a:r>
            <a:r>
              <a:rPr sz="3600" b="1" spc="-15" dirty="0">
                <a:solidFill>
                  <a:srgbClr val="006FC0"/>
                </a:solidFill>
                <a:latin typeface="Calibri"/>
                <a:cs typeface="Calibri"/>
              </a:rPr>
              <a:t>’</a:t>
            </a:r>
            <a:r>
              <a:rPr sz="3600" b="1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spc="1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dirty="0">
                <a:solidFill>
                  <a:srgbClr val="006FC0"/>
                </a:solidFill>
                <a:latin typeface="Calibri"/>
                <a:cs typeface="Calibri"/>
              </a:rPr>
              <a:t>use p</a:t>
            </a:r>
            <a:r>
              <a:rPr sz="3600" b="1" spc="-40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3600" b="1" dirty="0">
                <a:solidFill>
                  <a:srgbClr val="006FC0"/>
                </a:solidFill>
                <a:latin typeface="Calibri"/>
                <a:cs typeface="Calibri"/>
              </a:rPr>
              <a:t>ohibi</a:t>
            </a:r>
            <a:r>
              <a:rPr sz="3600" b="1" spc="-55" dirty="0">
                <a:solidFill>
                  <a:srgbClr val="006FC0"/>
                </a:solidFill>
                <a:latin typeface="Calibri"/>
                <a:cs typeface="Calibri"/>
              </a:rPr>
              <a:t>t</a:t>
            </a:r>
            <a:r>
              <a:rPr sz="3600" b="1" dirty="0">
                <a:solidFill>
                  <a:srgbClr val="006FC0"/>
                </a:solidFill>
                <a:latin typeface="Calibri"/>
                <a:cs typeface="Calibri"/>
              </a:rPr>
              <a:t>ed</a:t>
            </a:r>
            <a:r>
              <a:rPr sz="3600" b="1" spc="2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3600" b="1" dirty="0">
                <a:solidFill>
                  <a:srgbClr val="006FC0"/>
                </a:solidFill>
                <a:latin typeface="Calibri"/>
                <a:cs typeface="Calibri"/>
              </a:rPr>
              <a:t>pe</a:t>
            </a:r>
            <a:r>
              <a:rPr sz="3600" b="1" spc="-35" dirty="0">
                <a:solidFill>
                  <a:srgbClr val="006FC0"/>
                </a:solidFill>
                <a:latin typeface="Calibri"/>
                <a:cs typeface="Calibri"/>
              </a:rPr>
              <a:t>s</a:t>
            </a:r>
            <a:r>
              <a:rPr sz="3600" b="1" dirty="0">
                <a:solidFill>
                  <a:srgbClr val="006FC0"/>
                </a:solidFill>
                <a:latin typeface="Calibri"/>
                <a:cs typeface="Calibri"/>
              </a:rPr>
              <a:t>ticides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3220">
              <a:lnSpc>
                <a:spcPct val="100000"/>
              </a:lnSpc>
            </a:pPr>
            <a:r>
              <a:rPr sz="4200" spc="-3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H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A</a:t>
            </a:r>
            <a:r>
              <a:rPr sz="4200" spc="-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8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equi</a:t>
            </a:r>
            <a:r>
              <a:rPr sz="4200" spc="-9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ements</a:t>
            </a:r>
            <a:r>
              <a:rPr sz="4200" spc="1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f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or</a:t>
            </a:r>
            <a:r>
              <a:rPr sz="4200" spc="1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b="1" spc="3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b="1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chools</a:t>
            </a:r>
            <a:endParaRPr sz="4200" dirty="0">
              <a:solidFill>
                <a:schemeClr val="accent1">
                  <a:lumMod val="50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17</a:t>
            </a:fld>
            <a:endParaRPr spc="-10" dirty="0"/>
          </a:p>
        </p:txBody>
      </p:sp>
    </p:spTree>
    <p:extLst>
      <p:ext uri="{BB962C8B-B14F-4D97-AF65-F5344CB8AC3E}">
        <p14:creationId xmlns:p14="http://schemas.microsoft.com/office/powerpoint/2010/main" val="287555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414017"/>
            <a:ext cx="8371840" cy="5321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indent="-450215">
              <a:lnSpc>
                <a:spcPct val="100000"/>
              </a:lnSpc>
              <a:buFont typeface="Calibri"/>
              <a:buAutoNum type="arabicPeriod"/>
              <a:tabLst>
                <a:tab pos="463550" algn="l"/>
              </a:tabLst>
            </a:pPr>
            <a:r>
              <a:rPr sz="3600" dirty="0">
                <a:latin typeface="Calibri"/>
                <a:cs typeface="Calibri"/>
              </a:rPr>
              <a:t>I</a:t>
            </a:r>
            <a:r>
              <a:rPr sz="3600" spc="10" dirty="0">
                <a:latin typeface="Calibri"/>
                <a:cs typeface="Calibri"/>
              </a:rPr>
              <a:t>d</a:t>
            </a:r>
            <a:r>
              <a:rPr sz="3600" dirty="0">
                <a:latin typeface="Calibri"/>
                <a:cs typeface="Calibri"/>
              </a:rPr>
              <a:t>e</a:t>
            </a:r>
            <a:r>
              <a:rPr sz="3600" spc="-40" dirty="0">
                <a:latin typeface="Calibri"/>
                <a:cs typeface="Calibri"/>
              </a:rPr>
              <a:t>n</a:t>
            </a:r>
            <a:r>
              <a:rPr sz="3600" dirty="0">
                <a:latin typeface="Calibri"/>
                <a:cs typeface="Calibri"/>
              </a:rPr>
              <a:t>ti</a:t>
            </a:r>
            <a:r>
              <a:rPr sz="3600" spc="5" dirty="0">
                <a:latin typeface="Calibri"/>
                <a:cs typeface="Calibri"/>
              </a:rPr>
              <a:t>f</a:t>
            </a:r>
            <a:r>
              <a:rPr sz="3600" dirty="0">
                <a:latin typeface="Calibri"/>
                <a:cs typeface="Calibri"/>
              </a:rPr>
              <a:t>y</a:t>
            </a:r>
            <a:r>
              <a:rPr sz="3600" spc="-25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a </a:t>
            </a:r>
            <a:r>
              <a:rPr sz="3600" spc="15" dirty="0">
                <a:latin typeface="Calibri"/>
                <a:cs typeface="Calibri"/>
              </a:rPr>
              <a:t>“</a:t>
            </a:r>
            <a:r>
              <a:rPr sz="3600" b="1" spc="-20" dirty="0">
                <a:latin typeface="Calibri"/>
                <a:cs typeface="Calibri"/>
              </a:rPr>
              <a:t>school</a:t>
            </a:r>
            <a:r>
              <a:rPr sz="3600" b="1" spc="15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designe</a:t>
            </a:r>
            <a:r>
              <a:rPr sz="3600" b="1" spc="-5" dirty="0">
                <a:latin typeface="Calibri"/>
                <a:cs typeface="Calibri"/>
              </a:rPr>
              <a:t>e</a:t>
            </a:r>
            <a:r>
              <a:rPr sz="3600" dirty="0">
                <a:latin typeface="Calibri"/>
                <a:cs typeface="Calibri"/>
              </a:rPr>
              <a:t>”</a:t>
            </a:r>
            <a:endParaRPr sz="3600">
              <a:latin typeface="Calibri"/>
              <a:cs typeface="Calibri"/>
            </a:endParaRPr>
          </a:p>
          <a:p>
            <a:pPr marL="463550" indent="-450850">
              <a:lnSpc>
                <a:spcPct val="100000"/>
              </a:lnSpc>
              <a:spcBef>
                <a:spcPts val="1080"/>
              </a:spcBef>
              <a:buFont typeface="Calibri"/>
              <a:buAutoNum type="arabicPeriod"/>
              <a:tabLst>
                <a:tab pos="464184" algn="l"/>
              </a:tabLst>
            </a:pPr>
            <a:r>
              <a:rPr sz="3600" spc="-20" dirty="0">
                <a:latin typeface="Calibri"/>
                <a:cs typeface="Calibri"/>
              </a:rPr>
              <a:t>P</a:t>
            </a:r>
            <a:r>
              <a:rPr sz="3600" spc="-75" dirty="0">
                <a:latin typeface="Calibri"/>
                <a:cs typeface="Calibri"/>
              </a:rPr>
              <a:t>r</a:t>
            </a:r>
            <a:r>
              <a:rPr sz="3600" spc="-20" dirty="0">
                <a:latin typeface="Calibri"/>
                <a:cs typeface="Calibri"/>
              </a:rPr>
              <a:t>o</a:t>
            </a:r>
            <a:r>
              <a:rPr sz="3600" dirty="0">
                <a:latin typeface="Calibri"/>
                <a:cs typeface="Calibri"/>
              </a:rPr>
              <a:t>vi</a:t>
            </a:r>
            <a:r>
              <a:rPr sz="3600" spc="5" dirty="0">
                <a:latin typeface="Calibri"/>
                <a:cs typeface="Calibri"/>
              </a:rPr>
              <a:t>d</a:t>
            </a:r>
            <a:r>
              <a:rPr sz="3600" spc="-20" dirty="0">
                <a:latin typeface="Calibri"/>
                <a:cs typeface="Calibri"/>
              </a:rPr>
              <a:t>e </a:t>
            </a:r>
            <a:r>
              <a:rPr sz="3600" b="1" spc="-20" dirty="0">
                <a:latin typeface="Calibri"/>
                <a:cs typeface="Calibri"/>
              </a:rPr>
              <a:t>annual</a:t>
            </a:r>
            <a:r>
              <a:rPr sz="3600" b="1" spc="-5" dirty="0">
                <a:latin typeface="Calibri"/>
                <a:cs typeface="Calibri"/>
              </a:rPr>
              <a:t> wr</a:t>
            </a:r>
            <a:r>
              <a:rPr sz="3600" b="1" spc="5" dirty="0">
                <a:latin typeface="Calibri"/>
                <a:cs typeface="Calibri"/>
              </a:rPr>
              <a:t>i</a:t>
            </a:r>
            <a:r>
              <a:rPr sz="3600" b="1" spc="-50" dirty="0">
                <a:latin typeface="Calibri"/>
                <a:cs typeface="Calibri"/>
              </a:rPr>
              <a:t>t</a:t>
            </a:r>
            <a:r>
              <a:rPr sz="3600" b="1" spc="-65" dirty="0">
                <a:latin typeface="Calibri"/>
                <a:cs typeface="Calibri"/>
              </a:rPr>
              <a:t>t</a:t>
            </a:r>
            <a:r>
              <a:rPr sz="3600" b="1" spc="-5" dirty="0">
                <a:latin typeface="Calibri"/>
                <a:cs typeface="Calibri"/>
              </a:rPr>
              <a:t>e</a:t>
            </a:r>
            <a:r>
              <a:rPr sz="3600" b="1" dirty="0">
                <a:latin typeface="Calibri"/>
                <a:cs typeface="Calibri"/>
              </a:rPr>
              <a:t>n</a:t>
            </a:r>
            <a:r>
              <a:rPr sz="3600" b="1" spc="10" dirty="0">
                <a:latin typeface="Calibri"/>
                <a:cs typeface="Calibri"/>
              </a:rPr>
              <a:t> </a:t>
            </a:r>
            <a:r>
              <a:rPr sz="3600" b="1" spc="-15" dirty="0">
                <a:latin typeface="Calibri"/>
                <a:cs typeface="Calibri"/>
              </a:rPr>
              <a:t>notifi</a:t>
            </a:r>
            <a:r>
              <a:rPr sz="3600" b="1" spc="-40" dirty="0">
                <a:latin typeface="Calibri"/>
                <a:cs typeface="Calibri"/>
              </a:rPr>
              <a:t>c</a:t>
            </a:r>
            <a:r>
              <a:rPr sz="3600" b="1" spc="-60" dirty="0">
                <a:latin typeface="Calibri"/>
                <a:cs typeface="Calibri"/>
              </a:rPr>
              <a:t>a</a:t>
            </a:r>
            <a:r>
              <a:rPr sz="3600" b="1" spc="-15" dirty="0">
                <a:latin typeface="Calibri"/>
                <a:cs typeface="Calibri"/>
              </a:rPr>
              <a:t>tion</a:t>
            </a:r>
            <a:r>
              <a:rPr sz="3600" b="1" dirty="0">
                <a:solidFill>
                  <a:srgbClr val="FF0000"/>
                </a:solidFill>
                <a:latin typeface="Calibri"/>
                <a:cs typeface="Calibri"/>
              </a:rPr>
              <a:t>*</a:t>
            </a:r>
            <a:endParaRPr sz="3600">
              <a:latin typeface="Calibri"/>
              <a:cs typeface="Calibri"/>
            </a:endParaRPr>
          </a:p>
          <a:p>
            <a:pPr marL="469265" indent="-450850">
              <a:lnSpc>
                <a:spcPct val="100000"/>
              </a:lnSpc>
              <a:spcBef>
                <a:spcPts val="1080"/>
              </a:spcBef>
              <a:buFont typeface="Calibri"/>
              <a:buAutoNum type="arabicPeriod"/>
              <a:tabLst>
                <a:tab pos="469900" algn="l"/>
              </a:tabLst>
            </a:pPr>
            <a:r>
              <a:rPr sz="3600" spc="-5" dirty="0">
                <a:latin typeface="Calibri"/>
                <a:cs typeface="Calibri"/>
              </a:rPr>
              <a:t>E</a:t>
            </a:r>
            <a:r>
              <a:rPr sz="3600" spc="-45" dirty="0">
                <a:latin typeface="Calibri"/>
                <a:cs typeface="Calibri"/>
              </a:rPr>
              <a:t>s</a:t>
            </a:r>
            <a:r>
              <a:rPr sz="3600" spc="-55" dirty="0">
                <a:latin typeface="Calibri"/>
                <a:cs typeface="Calibri"/>
              </a:rPr>
              <a:t>t</a:t>
            </a:r>
            <a:r>
              <a:rPr sz="3600" dirty="0">
                <a:latin typeface="Calibri"/>
                <a:cs typeface="Calibri"/>
              </a:rPr>
              <a:t>ablish an</a:t>
            </a:r>
            <a:r>
              <a:rPr sz="3600" spc="-5" dirty="0">
                <a:latin typeface="Calibri"/>
                <a:cs typeface="Calibri"/>
              </a:rPr>
              <a:t> </a:t>
            </a:r>
            <a:r>
              <a:rPr sz="3600" b="1" spc="-15" dirty="0">
                <a:latin typeface="Calibri"/>
                <a:cs typeface="Calibri"/>
              </a:rPr>
              <a:t>individual </a:t>
            </a:r>
            <a:r>
              <a:rPr sz="3600" b="1" dirty="0">
                <a:latin typeface="Calibri"/>
                <a:cs typeface="Calibri"/>
              </a:rPr>
              <a:t>notifi</a:t>
            </a:r>
            <a:r>
              <a:rPr sz="3600" b="1" spc="-20" dirty="0">
                <a:latin typeface="Calibri"/>
                <a:cs typeface="Calibri"/>
              </a:rPr>
              <a:t>c</a:t>
            </a:r>
            <a:r>
              <a:rPr sz="3600" b="1" spc="-60" dirty="0">
                <a:latin typeface="Calibri"/>
                <a:cs typeface="Calibri"/>
              </a:rPr>
              <a:t>a</a:t>
            </a:r>
            <a:r>
              <a:rPr sz="3600" b="1" spc="-15" dirty="0">
                <a:latin typeface="Calibri"/>
                <a:cs typeface="Calibri"/>
              </a:rPr>
              <a:t>tion</a:t>
            </a:r>
            <a:endParaRPr sz="36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</a:pPr>
            <a:r>
              <a:rPr sz="3600" b="1" spc="-35" dirty="0">
                <a:latin typeface="Calibri"/>
                <a:cs typeface="Calibri"/>
              </a:rPr>
              <a:t>r</a:t>
            </a:r>
            <a:r>
              <a:rPr sz="3600" b="1" spc="-5" dirty="0">
                <a:latin typeface="Calibri"/>
                <a:cs typeface="Calibri"/>
              </a:rPr>
              <a:t>egi</a:t>
            </a:r>
            <a:r>
              <a:rPr sz="3600" b="1" spc="-30" dirty="0">
                <a:latin typeface="Calibri"/>
                <a:cs typeface="Calibri"/>
              </a:rPr>
              <a:t>s</a:t>
            </a:r>
            <a:r>
              <a:rPr sz="3600" b="1" dirty="0">
                <a:latin typeface="Calibri"/>
                <a:cs typeface="Calibri"/>
              </a:rPr>
              <a:t>t</a:t>
            </a:r>
            <a:r>
              <a:rPr sz="3600" b="1" spc="10" dirty="0">
                <a:latin typeface="Calibri"/>
                <a:cs typeface="Calibri"/>
              </a:rPr>
              <a:t>r</a:t>
            </a:r>
            <a:r>
              <a:rPr sz="3600" b="1" spc="-20" dirty="0">
                <a:latin typeface="Calibri"/>
                <a:cs typeface="Calibri"/>
              </a:rPr>
              <a:t>y</a:t>
            </a:r>
            <a:r>
              <a:rPr sz="3600" b="1" dirty="0">
                <a:solidFill>
                  <a:srgbClr val="FF0000"/>
                </a:solidFill>
                <a:latin typeface="Calibri"/>
                <a:cs typeface="Calibri"/>
              </a:rPr>
              <a:t>*</a:t>
            </a:r>
            <a:endParaRPr sz="3600">
              <a:latin typeface="Calibri"/>
              <a:cs typeface="Calibri"/>
            </a:endParaRPr>
          </a:p>
          <a:p>
            <a:pPr marL="463550" indent="-450850">
              <a:lnSpc>
                <a:spcPct val="100000"/>
              </a:lnSpc>
              <a:spcBef>
                <a:spcPts val="360"/>
              </a:spcBef>
              <a:buFont typeface="Calibri"/>
              <a:buAutoNum type="arabicPeriod" startAt="4"/>
              <a:tabLst>
                <a:tab pos="464184" algn="l"/>
              </a:tabLst>
            </a:pPr>
            <a:r>
              <a:rPr sz="3600" b="1" spc="-55" dirty="0">
                <a:latin typeface="Calibri"/>
                <a:cs typeface="Calibri"/>
              </a:rPr>
              <a:t>P</a:t>
            </a:r>
            <a:r>
              <a:rPr sz="3600" b="1" spc="-20" dirty="0">
                <a:latin typeface="Calibri"/>
                <a:cs typeface="Calibri"/>
              </a:rPr>
              <a:t>o</a:t>
            </a:r>
            <a:r>
              <a:rPr sz="3600" b="1" spc="-55" dirty="0">
                <a:latin typeface="Calibri"/>
                <a:cs typeface="Calibri"/>
              </a:rPr>
              <a:t>s</a:t>
            </a:r>
            <a:r>
              <a:rPr sz="3600" b="1" spc="-15" dirty="0">
                <a:latin typeface="Calibri"/>
                <a:cs typeface="Calibri"/>
              </a:rPr>
              <a:t>t</a:t>
            </a:r>
            <a:r>
              <a:rPr sz="3600" b="1" spc="-10" dirty="0">
                <a:latin typeface="Calibri"/>
                <a:cs typeface="Calibri"/>
              </a:rPr>
              <a:t> </a:t>
            </a:r>
            <a:r>
              <a:rPr sz="3600" b="1" spc="-30" dirty="0">
                <a:latin typeface="Calibri"/>
                <a:cs typeface="Calibri"/>
              </a:rPr>
              <a:t>w</a:t>
            </a:r>
            <a:r>
              <a:rPr sz="3600" b="1" spc="-20" dirty="0">
                <a:latin typeface="Calibri"/>
                <a:cs typeface="Calibri"/>
              </a:rPr>
              <a:t>arning</a:t>
            </a:r>
            <a:r>
              <a:rPr sz="3600" b="1" spc="-5" dirty="0">
                <a:latin typeface="Calibri"/>
                <a:cs typeface="Calibri"/>
              </a:rPr>
              <a:t> </a:t>
            </a:r>
            <a:r>
              <a:rPr sz="3600" b="1" spc="-15" dirty="0">
                <a:latin typeface="Calibri"/>
                <a:cs typeface="Calibri"/>
              </a:rPr>
              <a:t>sign</a:t>
            </a:r>
            <a:r>
              <a:rPr sz="3600" b="1" spc="-10" dirty="0">
                <a:latin typeface="Calibri"/>
                <a:cs typeface="Calibri"/>
              </a:rPr>
              <a:t>s</a:t>
            </a:r>
            <a:r>
              <a:rPr sz="3600" b="1" dirty="0">
                <a:solidFill>
                  <a:srgbClr val="FF0000"/>
                </a:solidFill>
                <a:latin typeface="Calibri"/>
                <a:cs typeface="Calibri"/>
              </a:rPr>
              <a:t>*</a:t>
            </a:r>
            <a:endParaRPr sz="3600">
              <a:latin typeface="Calibri"/>
              <a:cs typeface="Calibri"/>
            </a:endParaRPr>
          </a:p>
          <a:p>
            <a:pPr marL="469900" indent="-451484">
              <a:lnSpc>
                <a:spcPct val="100000"/>
              </a:lnSpc>
              <a:spcBef>
                <a:spcPts val="580"/>
              </a:spcBef>
              <a:buFont typeface="Calibri"/>
              <a:buAutoNum type="arabicPeriod" startAt="4"/>
              <a:tabLst>
                <a:tab pos="469900" algn="l"/>
              </a:tabLst>
            </a:pPr>
            <a:r>
              <a:rPr sz="3600" b="1" spc="-85" dirty="0">
                <a:latin typeface="Calibri"/>
                <a:cs typeface="Calibri"/>
              </a:rPr>
              <a:t>K</a:t>
            </a:r>
            <a:r>
              <a:rPr sz="3600" b="1" spc="-5" dirty="0">
                <a:latin typeface="Calibri"/>
                <a:cs typeface="Calibri"/>
              </a:rPr>
              <a:t>ee</a:t>
            </a:r>
            <a:r>
              <a:rPr sz="3600" b="1" dirty="0">
                <a:latin typeface="Calibri"/>
                <a:cs typeface="Calibri"/>
              </a:rPr>
              <a:t>p</a:t>
            </a:r>
            <a:r>
              <a:rPr sz="3600" b="1" spc="10" dirty="0">
                <a:latin typeface="Calibri"/>
                <a:cs typeface="Calibri"/>
              </a:rPr>
              <a:t> </a:t>
            </a:r>
            <a:r>
              <a:rPr sz="3600" b="1" spc="-35" dirty="0">
                <a:latin typeface="Calibri"/>
                <a:cs typeface="Calibri"/>
              </a:rPr>
              <a:t>r</a:t>
            </a:r>
            <a:r>
              <a:rPr sz="3600" b="1" spc="-5" dirty="0">
                <a:latin typeface="Calibri"/>
                <a:cs typeface="Calibri"/>
              </a:rPr>
              <a:t>eco</a:t>
            </a:r>
            <a:r>
              <a:rPr sz="3600" b="1" spc="-50" dirty="0">
                <a:latin typeface="Calibri"/>
                <a:cs typeface="Calibri"/>
              </a:rPr>
              <a:t>r</a:t>
            </a:r>
            <a:r>
              <a:rPr sz="3600" b="1" spc="-20" dirty="0">
                <a:latin typeface="Calibri"/>
                <a:cs typeface="Calibri"/>
              </a:rPr>
              <a:t>ds</a:t>
            </a:r>
            <a:r>
              <a:rPr sz="3600" b="1" dirty="0">
                <a:solidFill>
                  <a:srgbClr val="FF0000"/>
                </a:solidFill>
                <a:latin typeface="Calibri"/>
                <a:cs typeface="Calibri"/>
              </a:rPr>
              <a:t>*</a:t>
            </a:r>
            <a:endParaRPr sz="3600">
              <a:latin typeface="Calibri"/>
              <a:cs typeface="Calibri"/>
            </a:endParaRPr>
          </a:p>
          <a:p>
            <a:pPr marL="469900" indent="-451484">
              <a:lnSpc>
                <a:spcPct val="100000"/>
              </a:lnSpc>
              <a:spcBef>
                <a:spcPts val="575"/>
              </a:spcBef>
              <a:buFont typeface="Calibri"/>
              <a:buAutoNum type="arabicPeriod" startAt="4"/>
              <a:tabLst>
                <a:tab pos="469900" algn="l"/>
              </a:tabLst>
            </a:pPr>
            <a:r>
              <a:rPr sz="3600" b="1" dirty="0">
                <a:latin typeface="Calibri"/>
                <a:cs typeface="Calibri"/>
              </a:rPr>
              <a:t>Don</a:t>
            </a:r>
            <a:r>
              <a:rPr sz="3600" b="1" spc="-15" dirty="0">
                <a:latin typeface="Calibri"/>
                <a:cs typeface="Calibri"/>
              </a:rPr>
              <a:t>’</a:t>
            </a:r>
            <a:r>
              <a:rPr sz="3600" b="1" dirty="0">
                <a:latin typeface="Calibri"/>
                <a:cs typeface="Calibri"/>
              </a:rPr>
              <a:t>t</a:t>
            </a:r>
            <a:r>
              <a:rPr sz="3600" b="1" spc="10" dirty="0">
                <a:latin typeface="Calibri"/>
                <a:cs typeface="Calibri"/>
              </a:rPr>
              <a:t> </a:t>
            </a:r>
            <a:r>
              <a:rPr sz="3600" b="1" dirty="0">
                <a:latin typeface="Calibri"/>
                <a:cs typeface="Calibri"/>
              </a:rPr>
              <a:t>use p</a:t>
            </a:r>
            <a:r>
              <a:rPr sz="3600" b="1" spc="-40" dirty="0">
                <a:latin typeface="Calibri"/>
                <a:cs typeface="Calibri"/>
              </a:rPr>
              <a:t>r</a:t>
            </a:r>
            <a:r>
              <a:rPr sz="3600" b="1" dirty="0">
                <a:latin typeface="Calibri"/>
                <a:cs typeface="Calibri"/>
              </a:rPr>
              <a:t>ohibi</a:t>
            </a:r>
            <a:r>
              <a:rPr sz="3600" b="1" spc="-55" dirty="0">
                <a:latin typeface="Calibri"/>
                <a:cs typeface="Calibri"/>
              </a:rPr>
              <a:t>t</a:t>
            </a:r>
            <a:r>
              <a:rPr sz="3600" b="1" dirty="0">
                <a:latin typeface="Calibri"/>
                <a:cs typeface="Calibri"/>
              </a:rPr>
              <a:t>ed</a:t>
            </a:r>
            <a:r>
              <a:rPr sz="3600" b="1" spc="30" dirty="0">
                <a:latin typeface="Calibri"/>
                <a:cs typeface="Calibri"/>
              </a:rPr>
              <a:t> </a:t>
            </a:r>
            <a:r>
              <a:rPr sz="3600" b="1" spc="-20" dirty="0">
                <a:latin typeface="Calibri"/>
                <a:cs typeface="Calibri"/>
              </a:rPr>
              <a:t>pe</a:t>
            </a:r>
            <a:r>
              <a:rPr sz="3600" b="1" spc="-50" dirty="0">
                <a:latin typeface="Calibri"/>
                <a:cs typeface="Calibri"/>
              </a:rPr>
              <a:t>s</a:t>
            </a:r>
            <a:r>
              <a:rPr sz="3600" b="1" spc="-15" dirty="0">
                <a:latin typeface="Calibri"/>
                <a:cs typeface="Calibri"/>
              </a:rPr>
              <a:t>ticide</a:t>
            </a:r>
            <a:r>
              <a:rPr sz="3600" b="1" spc="-5" dirty="0">
                <a:latin typeface="Calibri"/>
                <a:cs typeface="Calibri"/>
              </a:rPr>
              <a:t>s</a:t>
            </a:r>
            <a:r>
              <a:rPr sz="3600" b="1" dirty="0">
                <a:solidFill>
                  <a:srgbClr val="FF0000"/>
                </a:solidFill>
                <a:latin typeface="Calibri"/>
                <a:cs typeface="Calibri"/>
              </a:rPr>
              <a:t>*</a:t>
            </a:r>
            <a:endParaRPr sz="3600">
              <a:latin typeface="Calibri"/>
              <a:cs typeface="Calibri"/>
            </a:endParaRPr>
          </a:p>
          <a:p>
            <a:pPr marL="2366010">
              <a:lnSpc>
                <a:spcPct val="100000"/>
              </a:lnSpc>
              <a:spcBef>
                <a:spcPts val="1515"/>
              </a:spcBef>
            </a:pP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*Include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800" b="1" i="1" spc="1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pe</a:t>
            </a:r>
            <a:r>
              <a:rPr sz="2800" b="1" i="1" spc="-60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ticide</a:t>
            </a:r>
            <a:r>
              <a:rPr sz="2800" b="1" i="1" spc="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appl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800" b="1" i="1" spc="-40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ations</a:t>
            </a:r>
            <a:r>
              <a:rPr sz="2800" b="1" i="1" spc="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made</a:t>
            </a:r>
            <a:r>
              <a:rPr sz="2800" b="1" i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30" dirty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y</a:t>
            </a:r>
            <a:endParaRPr sz="2800">
              <a:latin typeface="Calibri"/>
              <a:cs typeface="Calibri"/>
            </a:endParaRPr>
          </a:p>
          <a:p>
            <a:pPr marL="5006975">
              <a:lnSpc>
                <a:spcPct val="100000"/>
              </a:lnSpc>
              <a:spcBef>
                <a:spcPts val="300"/>
              </a:spcBef>
            </a:pP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pe</a:t>
            </a:r>
            <a:r>
              <a:rPr sz="2800" b="1" i="1" spc="-60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800" b="1" i="1" spc="-10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800" b="1" i="1" spc="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40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2800" b="1" i="1" spc="-40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trol</a:t>
            </a:r>
            <a:r>
              <a:rPr sz="2800" b="1" i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40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2800" b="1" i="1" spc="-40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trac</a:t>
            </a:r>
            <a:r>
              <a:rPr sz="2800" b="1" i="1" spc="-30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or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3220">
              <a:lnSpc>
                <a:spcPct val="100000"/>
              </a:lnSpc>
            </a:pPr>
            <a:r>
              <a:rPr sz="4200" spc="-3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H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A</a:t>
            </a:r>
            <a:r>
              <a:rPr sz="4200" spc="-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8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equi</a:t>
            </a:r>
            <a:r>
              <a:rPr sz="4200" spc="-9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ements</a:t>
            </a:r>
            <a:r>
              <a:rPr sz="4200" spc="1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f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or</a:t>
            </a:r>
            <a:r>
              <a:rPr sz="4200" spc="1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b="1" spc="3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b="1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chools</a:t>
            </a:r>
            <a:endParaRPr sz="4200" dirty="0">
              <a:solidFill>
                <a:schemeClr val="accent1">
                  <a:lumMod val="50000"/>
                </a:schemeClr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80726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490727" y="1275588"/>
            <a:ext cx="8112252" cy="48996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33400" y="1295400"/>
            <a:ext cx="8027034" cy="4813935"/>
          </a:xfrm>
          <a:custGeom>
            <a:avLst/>
            <a:gdLst/>
            <a:ahLst/>
            <a:cxnLst/>
            <a:rect l="l" t="t" r="r" b="b"/>
            <a:pathLst>
              <a:path w="8027034" h="4813935">
                <a:moveTo>
                  <a:pt x="7545324" y="0"/>
                </a:moveTo>
                <a:lnTo>
                  <a:pt x="481380" y="0"/>
                </a:lnTo>
                <a:lnTo>
                  <a:pt x="441899" y="1595"/>
                </a:lnTo>
                <a:lnTo>
                  <a:pt x="403297" y="6300"/>
                </a:lnTo>
                <a:lnTo>
                  <a:pt x="365698" y="13989"/>
                </a:lnTo>
                <a:lnTo>
                  <a:pt x="294004" y="37828"/>
                </a:lnTo>
                <a:lnTo>
                  <a:pt x="227808" y="72119"/>
                </a:lnTo>
                <a:lnTo>
                  <a:pt x="168102" y="115871"/>
                </a:lnTo>
                <a:lnTo>
                  <a:pt x="115876" y="168093"/>
                </a:lnTo>
                <a:lnTo>
                  <a:pt x="72121" y="227794"/>
                </a:lnTo>
                <a:lnTo>
                  <a:pt x="37828" y="293983"/>
                </a:lnTo>
                <a:lnTo>
                  <a:pt x="13990" y="365667"/>
                </a:lnTo>
                <a:lnTo>
                  <a:pt x="6300" y="403260"/>
                </a:lnTo>
                <a:lnTo>
                  <a:pt x="1595" y="441856"/>
                </a:lnTo>
                <a:lnTo>
                  <a:pt x="0" y="481329"/>
                </a:lnTo>
                <a:lnTo>
                  <a:pt x="0" y="4332414"/>
                </a:lnTo>
                <a:lnTo>
                  <a:pt x="1595" y="4371895"/>
                </a:lnTo>
                <a:lnTo>
                  <a:pt x="6300" y="4410497"/>
                </a:lnTo>
                <a:lnTo>
                  <a:pt x="13990" y="4448096"/>
                </a:lnTo>
                <a:lnTo>
                  <a:pt x="37828" y="4519790"/>
                </a:lnTo>
                <a:lnTo>
                  <a:pt x="72121" y="4585986"/>
                </a:lnTo>
                <a:lnTo>
                  <a:pt x="115876" y="4645692"/>
                </a:lnTo>
                <a:lnTo>
                  <a:pt x="168102" y="4697919"/>
                </a:lnTo>
                <a:lnTo>
                  <a:pt x="227808" y="4741673"/>
                </a:lnTo>
                <a:lnTo>
                  <a:pt x="294004" y="4775966"/>
                </a:lnTo>
                <a:lnTo>
                  <a:pt x="365698" y="4799805"/>
                </a:lnTo>
                <a:lnTo>
                  <a:pt x="403297" y="4807494"/>
                </a:lnTo>
                <a:lnTo>
                  <a:pt x="441899" y="4812199"/>
                </a:lnTo>
                <a:lnTo>
                  <a:pt x="481380" y="4813795"/>
                </a:lnTo>
                <a:lnTo>
                  <a:pt x="7545324" y="4813795"/>
                </a:lnTo>
                <a:lnTo>
                  <a:pt x="7584815" y="4812199"/>
                </a:lnTo>
                <a:lnTo>
                  <a:pt x="7623427" y="4807494"/>
                </a:lnTo>
                <a:lnTo>
                  <a:pt x="7661035" y="4799805"/>
                </a:lnTo>
                <a:lnTo>
                  <a:pt x="7732744" y="4775966"/>
                </a:lnTo>
                <a:lnTo>
                  <a:pt x="7798951" y="4741673"/>
                </a:lnTo>
                <a:lnTo>
                  <a:pt x="7858666" y="4697919"/>
                </a:lnTo>
                <a:lnTo>
                  <a:pt x="7910897" y="4645692"/>
                </a:lnTo>
                <a:lnTo>
                  <a:pt x="7954656" y="4585986"/>
                </a:lnTo>
                <a:lnTo>
                  <a:pt x="7988950" y="4519790"/>
                </a:lnTo>
                <a:lnTo>
                  <a:pt x="8012790" y="4448096"/>
                </a:lnTo>
                <a:lnTo>
                  <a:pt x="8020480" y="4410497"/>
                </a:lnTo>
                <a:lnTo>
                  <a:pt x="8025185" y="4371895"/>
                </a:lnTo>
                <a:lnTo>
                  <a:pt x="8026781" y="4332414"/>
                </a:lnTo>
                <a:lnTo>
                  <a:pt x="8026781" y="481329"/>
                </a:lnTo>
                <a:lnTo>
                  <a:pt x="8025185" y="441856"/>
                </a:lnTo>
                <a:lnTo>
                  <a:pt x="8020480" y="403260"/>
                </a:lnTo>
                <a:lnTo>
                  <a:pt x="8012790" y="365667"/>
                </a:lnTo>
                <a:lnTo>
                  <a:pt x="7988950" y="293983"/>
                </a:lnTo>
                <a:lnTo>
                  <a:pt x="7954656" y="227794"/>
                </a:lnTo>
                <a:lnTo>
                  <a:pt x="7910897" y="168093"/>
                </a:lnTo>
                <a:lnTo>
                  <a:pt x="7858666" y="115871"/>
                </a:lnTo>
                <a:lnTo>
                  <a:pt x="7798951" y="72119"/>
                </a:lnTo>
                <a:lnTo>
                  <a:pt x="7732744" y="37828"/>
                </a:lnTo>
                <a:lnTo>
                  <a:pt x="7661035" y="13989"/>
                </a:lnTo>
                <a:lnTo>
                  <a:pt x="7623427" y="6300"/>
                </a:lnTo>
                <a:lnTo>
                  <a:pt x="7584815" y="1595"/>
                </a:lnTo>
                <a:lnTo>
                  <a:pt x="7545324" y="0"/>
                </a:lnTo>
                <a:close/>
              </a:path>
            </a:pathLst>
          </a:custGeom>
          <a:solidFill>
            <a:srgbClr val="DEE7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19200" y="891539"/>
            <a:ext cx="6781800" cy="0"/>
          </a:xfrm>
          <a:custGeom>
            <a:avLst/>
            <a:gdLst/>
            <a:ahLst/>
            <a:cxnLst/>
            <a:rect l="l" t="t" r="r" b="b"/>
            <a:pathLst>
              <a:path w="6781800">
                <a:moveTo>
                  <a:pt x="0" y="0"/>
                </a:moveTo>
                <a:lnTo>
                  <a:pt x="6781800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219200" y="925830"/>
            <a:ext cx="6781800" cy="0"/>
          </a:xfrm>
          <a:custGeom>
            <a:avLst/>
            <a:gdLst/>
            <a:ahLst/>
            <a:cxnLst/>
            <a:rect l="l" t="t" r="r" b="b"/>
            <a:pathLst>
              <a:path w="6781800">
                <a:moveTo>
                  <a:pt x="0" y="0"/>
                </a:moveTo>
                <a:lnTo>
                  <a:pt x="6781800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849743" y="32765"/>
            <a:ext cx="1140460" cy="1268730"/>
          </a:xfrm>
          <a:custGeom>
            <a:avLst/>
            <a:gdLst/>
            <a:ahLst/>
            <a:cxnLst/>
            <a:rect l="l" t="t" r="r" b="b"/>
            <a:pathLst>
              <a:path w="1140459" h="1268730">
                <a:moveTo>
                  <a:pt x="921453" y="975105"/>
                </a:moveTo>
                <a:lnTo>
                  <a:pt x="622046" y="975105"/>
                </a:lnTo>
                <a:lnTo>
                  <a:pt x="688466" y="1268348"/>
                </a:lnTo>
                <a:lnTo>
                  <a:pt x="796162" y="1013332"/>
                </a:lnTo>
                <a:lnTo>
                  <a:pt x="934506" y="1013332"/>
                </a:lnTo>
                <a:lnTo>
                  <a:pt x="921453" y="975105"/>
                </a:lnTo>
                <a:close/>
              </a:path>
              <a:path w="1140459" h="1268730">
                <a:moveTo>
                  <a:pt x="934506" y="1013332"/>
                </a:moveTo>
                <a:lnTo>
                  <a:pt x="796162" y="1013332"/>
                </a:lnTo>
                <a:lnTo>
                  <a:pt x="996823" y="1195831"/>
                </a:lnTo>
                <a:lnTo>
                  <a:pt x="934506" y="1013332"/>
                </a:lnTo>
                <a:close/>
              </a:path>
              <a:path w="1140459" h="1268730">
                <a:moveTo>
                  <a:pt x="1052335" y="871219"/>
                </a:moveTo>
                <a:lnTo>
                  <a:pt x="451484" y="871219"/>
                </a:lnTo>
                <a:lnTo>
                  <a:pt x="417702" y="1161668"/>
                </a:lnTo>
                <a:lnTo>
                  <a:pt x="622046" y="975105"/>
                </a:lnTo>
                <a:lnTo>
                  <a:pt x="921453" y="975105"/>
                </a:lnTo>
                <a:lnTo>
                  <a:pt x="909701" y="940688"/>
                </a:lnTo>
                <a:lnTo>
                  <a:pt x="1114605" y="940688"/>
                </a:lnTo>
                <a:lnTo>
                  <a:pt x="1052335" y="871219"/>
                </a:lnTo>
                <a:close/>
              </a:path>
              <a:path w="1140459" h="1268730">
                <a:moveTo>
                  <a:pt x="0" y="489457"/>
                </a:moveTo>
                <a:lnTo>
                  <a:pt x="267080" y="658748"/>
                </a:lnTo>
                <a:lnTo>
                  <a:pt x="108457" y="775842"/>
                </a:lnTo>
                <a:lnTo>
                  <a:pt x="303783" y="799591"/>
                </a:lnTo>
                <a:lnTo>
                  <a:pt x="145796" y="1068704"/>
                </a:lnTo>
                <a:lnTo>
                  <a:pt x="451484" y="871219"/>
                </a:lnTo>
                <a:lnTo>
                  <a:pt x="1052335" y="871219"/>
                </a:lnTo>
                <a:lnTo>
                  <a:pt x="971168" y="780668"/>
                </a:lnTo>
                <a:lnTo>
                  <a:pt x="1137792" y="724280"/>
                </a:lnTo>
                <a:lnTo>
                  <a:pt x="921892" y="610107"/>
                </a:lnTo>
                <a:lnTo>
                  <a:pt x="1013981" y="510666"/>
                </a:lnTo>
                <a:lnTo>
                  <a:pt x="757301" y="510666"/>
                </a:lnTo>
                <a:lnTo>
                  <a:pt x="757443" y="502411"/>
                </a:lnTo>
                <a:lnTo>
                  <a:pt x="250189" y="502411"/>
                </a:lnTo>
                <a:lnTo>
                  <a:pt x="0" y="489457"/>
                </a:lnTo>
                <a:close/>
              </a:path>
              <a:path w="1140459" h="1268730">
                <a:moveTo>
                  <a:pt x="1114605" y="940688"/>
                </a:moveTo>
                <a:lnTo>
                  <a:pt x="909701" y="940688"/>
                </a:lnTo>
                <a:lnTo>
                  <a:pt x="1140332" y="969390"/>
                </a:lnTo>
                <a:lnTo>
                  <a:pt x="1114605" y="940688"/>
                </a:lnTo>
                <a:close/>
              </a:path>
              <a:path w="1140459" h="1268730">
                <a:moveTo>
                  <a:pt x="1109599" y="407415"/>
                </a:moveTo>
                <a:lnTo>
                  <a:pt x="757301" y="510666"/>
                </a:lnTo>
                <a:lnTo>
                  <a:pt x="1013981" y="510666"/>
                </a:lnTo>
                <a:lnTo>
                  <a:pt x="1109599" y="407415"/>
                </a:lnTo>
                <a:close/>
              </a:path>
              <a:path w="1140459" h="1268730">
                <a:moveTo>
                  <a:pt x="186181" y="242824"/>
                </a:moveTo>
                <a:lnTo>
                  <a:pt x="250189" y="502411"/>
                </a:lnTo>
                <a:lnTo>
                  <a:pt x="757443" y="502411"/>
                </a:lnTo>
                <a:lnTo>
                  <a:pt x="759062" y="408431"/>
                </a:lnTo>
                <a:lnTo>
                  <a:pt x="585470" y="408431"/>
                </a:lnTo>
                <a:lnTo>
                  <a:pt x="566846" y="366013"/>
                </a:lnTo>
                <a:lnTo>
                  <a:pt x="424179" y="366013"/>
                </a:lnTo>
                <a:lnTo>
                  <a:pt x="186181" y="242824"/>
                </a:lnTo>
                <a:close/>
              </a:path>
              <a:path w="1140459" h="1268730">
                <a:moveTo>
                  <a:pt x="761237" y="282193"/>
                </a:moveTo>
                <a:lnTo>
                  <a:pt x="585470" y="408431"/>
                </a:lnTo>
                <a:lnTo>
                  <a:pt x="759062" y="408431"/>
                </a:lnTo>
                <a:lnTo>
                  <a:pt x="761237" y="282193"/>
                </a:lnTo>
                <a:close/>
              </a:path>
              <a:path w="1140459" h="1268730">
                <a:moveTo>
                  <a:pt x="406146" y="0"/>
                </a:moveTo>
                <a:lnTo>
                  <a:pt x="424179" y="366013"/>
                </a:lnTo>
                <a:lnTo>
                  <a:pt x="566846" y="366013"/>
                </a:lnTo>
                <a:lnTo>
                  <a:pt x="40614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849743" y="32765"/>
            <a:ext cx="1140460" cy="1268730"/>
          </a:xfrm>
          <a:custGeom>
            <a:avLst/>
            <a:gdLst/>
            <a:ahLst/>
            <a:cxnLst/>
            <a:rect l="l" t="t" r="r" b="b"/>
            <a:pathLst>
              <a:path w="1140459" h="1268730">
                <a:moveTo>
                  <a:pt x="757301" y="510666"/>
                </a:moveTo>
                <a:lnTo>
                  <a:pt x="1109599" y="407415"/>
                </a:lnTo>
                <a:lnTo>
                  <a:pt x="921892" y="610107"/>
                </a:lnTo>
                <a:lnTo>
                  <a:pt x="1137792" y="724280"/>
                </a:lnTo>
                <a:lnTo>
                  <a:pt x="971168" y="780668"/>
                </a:lnTo>
                <a:lnTo>
                  <a:pt x="1140332" y="969390"/>
                </a:lnTo>
                <a:lnTo>
                  <a:pt x="909701" y="940688"/>
                </a:lnTo>
                <a:lnTo>
                  <a:pt x="996823" y="1195831"/>
                </a:lnTo>
                <a:lnTo>
                  <a:pt x="796162" y="1013332"/>
                </a:lnTo>
                <a:lnTo>
                  <a:pt x="688466" y="1268348"/>
                </a:lnTo>
                <a:lnTo>
                  <a:pt x="622046" y="975105"/>
                </a:lnTo>
                <a:lnTo>
                  <a:pt x="417702" y="1161668"/>
                </a:lnTo>
                <a:lnTo>
                  <a:pt x="451484" y="871219"/>
                </a:lnTo>
                <a:lnTo>
                  <a:pt x="145796" y="1068704"/>
                </a:lnTo>
                <a:lnTo>
                  <a:pt x="303783" y="799591"/>
                </a:lnTo>
                <a:lnTo>
                  <a:pt x="108457" y="775842"/>
                </a:lnTo>
                <a:lnTo>
                  <a:pt x="267080" y="658748"/>
                </a:lnTo>
                <a:lnTo>
                  <a:pt x="0" y="489457"/>
                </a:lnTo>
                <a:lnTo>
                  <a:pt x="250189" y="502411"/>
                </a:lnTo>
                <a:lnTo>
                  <a:pt x="186181" y="242824"/>
                </a:lnTo>
                <a:lnTo>
                  <a:pt x="424179" y="366013"/>
                </a:lnTo>
                <a:lnTo>
                  <a:pt x="406146" y="0"/>
                </a:lnTo>
                <a:lnTo>
                  <a:pt x="585470" y="408431"/>
                </a:lnTo>
                <a:lnTo>
                  <a:pt x="761237" y="282193"/>
                </a:lnTo>
                <a:lnTo>
                  <a:pt x="757301" y="510666"/>
                </a:lnTo>
                <a:close/>
              </a:path>
            </a:pathLst>
          </a:custGeom>
          <a:ln w="25400">
            <a:solidFill>
              <a:srgbClr val="4F61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244331" y="528319"/>
            <a:ext cx="438150" cy="363220"/>
          </a:xfrm>
          <a:custGeom>
            <a:avLst/>
            <a:gdLst/>
            <a:ahLst/>
            <a:cxnLst/>
            <a:rect l="l" t="t" r="r" b="b"/>
            <a:pathLst>
              <a:path w="438150" h="363219">
                <a:moveTo>
                  <a:pt x="363281" y="248920"/>
                </a:moveTo>
                <a:lnTo>
                  <a:pt x="333375" y="248920"/>
                </a:lnTo>
                <a:lnTo>
                  <a:pt x="294513" y="335280"/>
                </a:lnTo>
                <a:lnTo>
                  <a:pt x="293624" y="336550"/>
                </a:lnTo>
                <a:lnTo>
                  <a:pt x="293116" y="337820"/>
                </a:lnTo>
                <a:lnTo>
                  <a:pt x="292862" y="340360"/>
                </a:lnTo>
                <a:lnTo>
                  <a:pt x="294004" y="344170"/>
                </a:lnTo>
                <a:lnTo>
                  <a:pt x="294894" y="345440"/>
                </a:lnTo>
                <a:lnTo>
                  <a:pt x="299974" y="350520"/>
                </a:lnTo>
                <a:lnTo>
                  <a:pt x="305943" y="354330"/>
                </a:lnTo>
                <a:lnTo>
                  <a:pt x="308864" y="356870"/>
                </a:lnTo>
                <a:lnTo>
                  <a:pt x="311403" y="359410"/>
                </a:lnTo>
                <a:lnTo>
                  <a:pt x="315468" y="361950"/>
                </a:lnTo>
                <a:lnTo>
                  <a:pt x="317246" y="363220"/>
                </a:lnTo>
                <a:lnTo>
                  <a:pt x="324358" y="363220"/>
                </a:lnTo>
                <a:lnTo>
                  <a:pt x="325754" y="361950"/>
                </a:lnTo>
                <a:lnTo>
                  <a:pt x="327278" y="361950"/>
                </a:lnTo>
                <a:lnTo>
                  <a:pt x="365911" y="332740"/>
                </a:lnTo>
                <a:lnTo>
                  <a:pt x="324993" y="332740"/>
                </a:lnTo>
                <a:lnTo>
                  <a:pt x="363281" y="248920"/>
                </a:lnTo>
                <a:close/>
              </a:path>
              <a:path w="438150" h="363219">
                <a:moveTo>
                  <a:pt x="423291" y="261620"/>
                </a:moveTo>
                <a:lnTo>
                  <a:pt x="413639" y="261620"/>
                </a:lnTo>
                <a:lnTo>
                  <a:pt x="325247" y="332740"/>
                </a:lnTo>
                <a:lnTo>
                  <a:pt x="365911" y="332740"/>
                </a:lnTo>
                <a:lnTo>
                  <a:pt x="431419" y="283210"/>
                </a:lnTo>
                <a:lnTo>
                  <a:pt x="433577" y="281940"/>
                </a:lnTo>
                <a:lnTo>
                  <a:pt x="435356" y="280670"/>
                </a:lnTo>
                <a:lnTo>
                  <a:pt x="436372" y="279400"/>
                </a:lnTo>
                <a:lnTo>
                  <a:pt x="437515" y="278130"/>
                </a:lnTo>
                <a:lnTo>
                  <a:pt x="437896" y="276860"/>
                </a:lnTo>
                <a:lnTo>
                  <a:pt x="437642" y="274320"/>
                </a:lnTo>
                <a:lnTo>
                  <a:pt x="437007" y="273050"/>
                </a:lnTo>
                <a:lnTo>
                  <a:pt x="435610" y="271780"/>
                </a:lnTo>
                <a:lnTo>
                  <a:pt x="434340" y="270510"/>
                </a:lnTo>
                <a:lnTo>
                  <a:pt x="432435" y="269240"/>
                </a:lnTo>
                <a:lnTo>
                  <a:pt x="429768" y="266700"/>
                </a:lnTo>
                <a:lnTo>
                  <a:pt x="427100" y="265430"/>
                </a:lnTo>
                <a:lnTo>
                  <a:pt x="424942" y="262890"/>
                </a:lnTo>
                <a:lnTo>
                  <a:pt x="423291" y="261620"/>
                </a:lnTo>
                <a:close/>
              </a:path>
              <a:path w="438150" h="363219">
                <a:moveTo>
                  <a:pt x="256413" y="308610"/>
                </a:moveTo>
                <a:lnTo>
                  <a:pt x="249682" y="308610"/>
                </a:lnTo>
                <a:lnTo>
                  <a:pt x="251206" y="309880"/>
                </a:lnTo>
                <a:lnTo>
                  <a:pt x="255270" y="309880"/>
                </a:lnTo>
                <a:lnTo>
                  <a:pt x="256413" y="308610"/>
                </a:lnTo>
                <a:close/>
              </a:path>
              <a:path w="438150" h="363219">
                <a:moveTo>
                  <a:pt x="288036" y="154940"/>
                </a:moveTo>
                <a:lnTo>
                  <a:pt x="282956" y="154940"/>
                </a:lnTo>
                <a:lnTo>
                  <a:pt x="281177" y="157480"/>
                </a:lnTo>
                <a:lnTo>
                  <a:pt x="280162" y="160020"/>
                </a:lnTo>
                <a:lnTo>
                  <a:pt x="226314" y="280670"/>
                </a:lnTo>
                <a:lnTo>
                  <a:pt x="225551" y="283210"/>
                </a:lnTo>
                <a:lnTo>
                  <a:pt x="225044" y="284480"/>
                </a:lnTo>
                <a:lnTo>
                  <a:pt x="224790" y="287020"/>
                </a:lnTo>
                <a:lnTo>
                  <a:pt x="237998" y="300990"/>
                </a:lnTo>
                <a:lnTo>
                  <a:pt x="241173" y="303530"/>
                </a:lnTo>
                <a:lnTo>
                  <a:pt x="243840" y="304800"/>
                </a:lnTo>
                <a:lnTo>
                  <a:pt x="247903" y="308610"/>
                </a:lnTo>
                <a:lnTo>
                  <a:pt x="257683" y="308610"/>
                </a:lnTo>
                <a:lnTo>
                  <a:pt x="259079" y="307340"/>
                </a:lnTo>
                <a:lnTo>
                  <a:pt x="296100" y="278130"/>
                </a:lnTo>
                <a:lnTo>
                  <a:pt x="256667" y="278130"/>
                </a:lnTo>
                <a:lnTo>
                  <a:pt x="305689" y="176530"/>
                </a:lnTo>
                <a:lnTo>
                  <a:pt x="306324" y="175260"/>
                </a:lnTo>
                <a:lnTo>
                  <a:pt x="306832" y="173990"/>
                </a:lnTo>
                <a:lnTo>
                  <a:pt x="306959" y="172720"/>
                </a:lnTo>
                <a:lnTo>
                  <a:pt x="307213" y="172720"/>
                </a:lnTo>
                <a:lnTo>
                  <a:pt x="306959" y="171450"/>
                </a:lnTo>
                <a:lnTo>
                  <a:pt x="305943" y="168910"/>
                </a:lnTo>
                <a:lnTo>
                  <a:pt x="304800" y="167640"/>
                </a:lnTo>
                <a:lnTo>
                  <a:pt x="301751" y="165100"/>
                </a:lnTo>
                <a:lnTo>
                  <a:pt x="299593" y="163830"/>
                </a:lnTo>
                <a:lnTo>
                  <a:pt x="296925" y="161290"/>
                </a:lnTo>
                <a:lnTo>
                  <a:pt x="294004" y="158750"/>
                </a:lnTo>
                <a:lnTo>
                  <a:pt x="291592" y="157480"/>
                </a:lnTo>
                <a:lnTo>
                  <a:pt x="288036" y="154940"/>
                </a:lnTo>
                <a:close/>
              </a:path>
              <a:path w="438150" h="363219">
                <a:moveTo>
                  <a:pt x="353187" y="207010"/>
                </a:moveTo>
                <a:lnTo>
                  <a:pt x="347852" y="207010"/>
                </a:lnTo>
                <a:lnTo>
                  <a:pt x="346837" y="208280"/>
                </a:lnTo>
                <a:lnTo>
                  <a:pt x="256794" y="278130"/>
                </a:lnTo>
                <a:lnTo>
                  <a:pt x="296100" y="278130"/>
                </a:lnTo>
                <a:lnTo>
                  <a:pt x="333121" y="248920"/>
                </a:lnTo>
                <a:lnTo>
                  <a:pt x="363281" y="248920"/>
                </a:lnTo>
                <a:lnTo>
                  <a:pt x="371983" y="229870"/>
                </a:lnTo>
                <a:lnTo>
                  <a:pt x="372745" y="228600"/>
                </a:lnTo>
                <a:lnTo>
                  <a:pt x="373125" y="227330"/>
                </a:lnTo>
                <a:lnTo>
                  <a:pt x="373252" y="223520"/>
                </a:lnTo>
                <a:lnTo>
                  <a:pt x="372618" y="223520"/>
                </a:lnTo>
                <a:lnTo>
                  <a:pt x="371983" y="222250"/>
                </a:lnTo>
                <a:lnTo>
                  <a:pt x="370967" y="220980"/>
                </a:lnTo>
                <a:lnTo>
                  <a:pt x="369316" y="219710"/>
                </a:lnTo>
                <a:lnTo>
                  <a:pt x="367792" y="217170"/>
                </a:lnTo>
                <a:lnTo>
                  <a:pt x="362839" y="213360"/>
                </a:lnTo>
                <a:lnTo>
                  <a:pt x="358013" y="209550"/>
                </a:lnTo>
                <a:lnTo>
                  <a:pt x="356362" y="209550"/>
                </a:lnTo>
                <a:lnTo>
                  <a:pt x="354711" y="208280"/>
                </a:lnTo>
                <a:lnTo>
                  <a:pt x="353187" y="207010"/>
                </a:lnTo>
                <a:close/>
              </a:path>
              <a:path w="438150" h="363219">
                <a:moveTo>
                  <a:pt x="420243" y="260350"/>
                </a:moveTo>
                <a:lnTo>
                  <a:pt x="415417" y="260350"/>
                </a:lnTo>
                <a:lnTo>
                  <a:pt x="414527" y="261620"/>
                </a:lnTo>
                <a:lnTo>
                  <a:pt x="421640" y="261620"/>
                </a:lnTo>
                <a:lnTo>
                  <a:pt x="420243" y="260350"/>
                </a:lnTo>
                <a:close/>
              </a:path>
              <a:path w="438150" h="363219">
                <a:moveTo>
                  <a:pt x="183388" y="254000"/>
                </a:moveTo>
                <a:lnTo>
                  <a:pt x="180594" y="254000"/>
                </a:lnTo>
                <a:lnTo>
                  <a:pt x="181228" y="255270"/>
                </a:lnTo>
                <a:lnTo>
                  <a:pt x="182625" y="255270"/>
                </a:lnTo>
                <a:lnTo>
                  <a:pt x="183388" y="254000"/>
                </a:lnTo>
                <a:close/>
              </a:path>
              <a:path w="438150" h="363219">
                <a:moveTo>
                  <a:pt x="211200" y="93980"/>
                </a:moveTo>
                <a:lnTo>
                  <a:pt x="204724" y="93980"/>
                </a:lnTo>
                <a:lnTo>
                  <a:pt x="202565" y="95250"/>
                </a:lnTo>
                <a:lnTo>
                  <a:pt x="122300" y="195580"/>
                </a:lnTo>
                <a:lnTo>
                  <a:pt x="120142" y="198120"/>
                </a:lnTo>
                <a:lnTo>
                  <a:pt x="119379" y="200660"/>
                </a:lnTo>
                <a:lnTo>
                  <a:pt x="119761" y="203200"/>
                </a:lnTo>
                <a:lnTo>
                  <a:pt x="120269" y="205740"/>
                </a:lnTo>
                <a:lnTo>
                  <a:pt x="121412" y="207010"/>
                </a:lnTo>
                <a:lnTo>
                  <a:pt x="180086" y="254000"/>
                </a:lnTo>
                <a:lnTo>
                  <a:pt x="185039" y="254000"/>
                </a:lnTo>
                <a:lnTo>
                  <a:pt x="188087" y="250190"/>
                </a:lnTo>
                <a:lnTo>
                  <a:pt x="190626" y="247650"/>
                </a:lnTo>
                <a:lnTo>
                  <a:pt x="195579" y="238760"/>
                </a:lnTo>
                <a:lnTo>
                  <a:pt x="195707" y="238760"/>
                </a:lnTo>
                <a:lnTo>
                  <a:pt x="195452" y="237490"/>
                </a:lnTo>
                <a:lnTo>
                  <a:pt x="195325" y="236220"/>
                </a:lnTo>
                <a:lnTo>
                  <a:pt x="194437" y="236220"/>
                </a:lnTo>
                <a:lnTo>
                  <a:pt x="153670" y="203200"/>
                </a:lnTo>
                <a:lnTo>
                  <a:pt x="179070" y="171450"/>
                </a:lnTo>
                <a:lnTo>
                  <a:pt x="214780" y="171450"/>
                </a:lnTo>
                <a:lnTo>
                  <a:pt x="193040" y="153670"/>
                </a:lnTo>
                <a:lnTo>
                  <a:pt x="214884" y="127000"/>
                </a:lnTo>
                <a:lnTo>
                  <a:pt x="252252" y="127000"/>
                </a:lnTo>
                <a:lnTo>
                  <a:pt x="211200" y="93980"/>
                </a:lnTo>
                <a:close/>
              </a:path>
              <a:path w="438150" h="363219">
                <a:moveTo>
                  <a:pt x="214780" y="171450"/>
                </a:moveTo>
                <a:lnTo>
                  <a:pt x="179070" y="171450"/>
                </a:lnTo>
                <a:lnTo>
                  <a:pt x="213233" y="199390"/>
                </a:lnTo>
                <a:lnTo>
                  <a:pt x="217170" y="199390"/>
                </a:lnTo>
                <a:lnTo>
                  <a:pt x="218059" y="198120"/>
                </a:lnTo>
                <a:lnTo>
                  <a:pt x="218948" y="198120"/>
                </a:lnTo>
                <a:lnTo>
                  <a:pt x="220979" y="195580"/>
                </a:lnTo>
                <a:lnTo>
                  <a:pt x="224790" y="191770"/>
                </a:lnTo>
                <a:lnTo>
                  <a:pt x="225933" y="189230"/>
                </a:lnTo>
                <a:lnTo>
                  <a:pt x="226568" y="187960"/>
                </a:lnTo>
                <a:lnTo>
                  <a:pt x="227329" y="186690"/>
                </a:lnTo>
                <a:lnTo>
                  <a:pt x="227838" y="186690"/>
                </a:lnTo>
                <a:lnTo>
                  <a:pt x="228346" y="184150"/>
                </a:lnTo>
                <a:lnTo>
                  <a:pt x="228092" y="181610"/>
                </a:lnTo>
                <a:lnTo>
                  <a:pt x="227202" y="181610"/>
                </a:lnTo>
                <a:lnTo>
                  <a:pt x="214780" y="171450"/>
                </a:lnTo>
                <a:close/>
              </a:path>
              <a:path w="438150" h="363219">
                <a:moveTo>
                  <a:pt x="91821" y="179070"/>
                </a:moveTo>
                <a:lnTo>
                  <a:pt x="87757" y="179070"/>
                </a:lnTo>
                <a:lnTo>
                  <a:pt x="89153" y="180340"/>
                </a:lnTo>
                <a:lnTo>
                  <a:pt x="91821" y="179070"/>
                </a:lnTo>
                <a:close/>
              </a:path>
              <a:path w="438150" h="363219">
                <a:moveTo>
                  <a:pt x="115697" y="38100"/>
                </a:moveTo>
                <a:lnTo>
                  <a:pt x="88392" y="38100"/>
                </a:lnTo>
                <a:lnTo>
                  <a:pt x="86995" y="41910"/>
                </a:lnTo>
                <a:lnTo>
                  <a:pt x="85598" y="46990"/>
                </a:lnTo>
                <a:lnTo>
                  <a:pt x="84454" y="52070"/>
                </a:lnTo>
                <a:lnTo>
                  <a:pt x="83185" y="57150"/>
                </a:lnTo>
                <a:lnTo>
                  <a:pt x="81279" y="66040"/>
                </a:lnTo>
                <a:lnTo>
                  <a:pt x="67437" y="140970"/>
                </a:lnTo>
                <a:lnTo>
                  <a:pt x="66548" y="146050"/>
                </a:lnTo>
                <a:lnTo>
                  <a:pt x="66040" y="148590"/>
                </a:lnTo>
                <a:lnTo>
                  <a:pt x="65786" y="151130"/>
                </a:lnTo>
                <a:lnTo>
                  <a:pt x="65595" y="152400"/>
                </a:lnTo>
                <a:lnTo>
                  <a:pt x="65468" y="154940"/>
                </a:lnTo>
                <a:lnTo>
                  <a:pt x="65532" y="156210"/>
                </a:lnTo>
                <a:lnTo>
                  <a:pt x="66294" y="161290"/>
                </a:lnTo>
                <a:lnTo>
                  <a:pt x="67056" y="162560"/>
                </a:lnTo>
                <a:lnTo>
                  <a:pt x="68199" y="163830"/>
                </a:lnTo>
                <a:lnTo>
                  <a:pt x="69342" y="166370"/>
                </a:lnTo>
                <a:lnTo>
                  <a:pt x="70993" y="167640"/>
                </a:lnTo>
                <a:lnTo>
                  <a:pt x="73025" y="168910"/>
                </a:lnTo>
                <a:lnTo>
                  <a:pt x="83947" y="177800"/>
                </a:lnTo>
                <a:lnTo>
                  <a:pt x="85090" y="179070"/>
                </a:lnTo>
                <a:lnTo>
                  <a:pt x="94488" y="179070"/>
                </a:lnTo>
                <a:lnTo>
                  <a:pt x="95758" y="177800"/>
                </a:lnTo>
                <a:lnTo>
                  <a:pt x="98044" y="175260"/>
                </a:lnTo>
                <a:lnTo>
                  <a:pt x="129343" y="135890"/>
                </a:lnTo>
                <a:lnTo>
                  <a:pt x="96139" y="135890"/>
                </a:lnTo>
                <a:lnTo>
                  <a:pt x="100711" y="116840"/>
                </a:lnTo>
                <a:lnTo>
                  <a:pt x="101473" y="113030"/>
                </a:lnTo>
                <a:lnTo>
                  <a:pt x="102108" y="110490"/>
                </a:lnTo>
                <a:lnTo>
                  <a:pt x="104901" y="96520"/>
                </a:lnTo>
                <a:lnTo>
                  <a:pt x="115697" y="38100"/>
                </a:lnTo>
                <a:close/>
              </a:path>
              <a:path w="438150" h="363219">
                <a:moveTo>
                  <a:pt x="252252" y="127000"/>
                </a:moveTo>
                <a:lnTo>
                  <a:pt x="214884" y="127000"/>
                </a:lnTo>
                <a:lnTo>
                  <a:pt x="255270" y="158750"/>
                </a:lnTo>
                <a:lnTo>
                  <a:pt x="260223" y="158750"/>
                </a:lnTo>
                <a:lnTo>
                  <a:pt x="261112" y="157480"/>
                </a:lnTo>
                <a:lnTo>
                  <a:pt x="262127" y="156210"/>
                </a:lnTo>
                <a:lnTo>
                  <a:pt x="264414" y="153670"/>
                </a:lnTo>
                <a:lnTo>
                  <a:pt x="265684" y="152400"/>
                </a:lnTo>
                <a:lnTo>
                  <a:pt x="267081" y="151130"/>
                </a:lnTo>
                <a:lnTo>
                  <a:pt x="268224" y="148590"/>
                </a:lnTo>
                <a:lnTo>
                  <a:pt x="268986" y="147320"/>
                </a:lnTo>
                <a:lnTo>
                  <a:pt x="269621" y="146050"/>
                </a:lnTo>
                <a:lnTo>
                  <a:pt x="270256" y="146050"/>
                </a:lnTo>
                <a:lnTo>
                  <a:pt x="270764" y="143510"/>
                </a:lnTo>
                <a:lnTo>
                  <a:pt x="270891" y="142240"/>
                </a:lnTo>
                <a:lnTo>
                  <a:pt x="270637" y="142240"/>
                </a:lnTo>
                <a:lnTo>
                  <a:pt x="270510" y="140970"/>
                </a:lnTo>
                <a:lnTo>
                  <a:pt x="269621" y="140970"/>
                </a:lnTo>
                <a:lnTo>
                  <a:pt x="252252" y="127000"/>
                </a:lnTo>
                <a:close/>
              </a:path>
              <a:path w="438150" h="363219">
                <a:moveTo>
                  <a:pt x="164846" y="57150"/>
                </a:moveTo>
                <a:lnTo>
                  <a:pt x="158496" y="57150"/>
                </a:lnTo>
                <a:lnTo>
                  <a:pt x="115950" y="110490"/>
                </a:lnTo>
                <a:lnTo>
                  <a:pt x="109347" y="118110"/>
                </a:lnTo>
                <a:lnTo>
                  <a:pt x="102489" y="128270"/>
                </a:lnTo>
                <a:lnTo>
                  <a:pt x="99314" y="132080"/>
                </a:lnTo>
                <a:lnTo>
                  <a:pt x="96266" y="135890"/>
                </a:lnTo>
                <a:lnTo>
                  <a:pt x="129343" y="135890"/>
                </a:lnTo>
                <a:lnTo>
                  <a:pt x="178816" y="73660"/>
                </a:lnTo>
                <a:lnTo>
                  <a:pt x="179197" y="73660"/>
                </a:lnTo>
                <a:lnTo>
                  <a:pt x="179704" y="71120"/>
                </a:lnTo>
                <a:lnTo>
                  <a:pt x="179450" y="71120"/>
                </a:lnTo>
                <a:lnTo>
                  <a:pt x="179070" y="69850"/>
                </a:lnTo>
                <a:lnTo>
                  <a:pt x="169545" y="60960"/>
                </a:lnTo>
                <a:lnTo>
                  <a:pt x="167767" y="59690"/>
                </a:lnTo>
                <a:lnTo>
                  <a:pt x="166370" y="58420"/>
                </a:lnTo>
                <a:lnTo>
                  <a:pt x="164846" y="57150"/>
                </a:lnTo>
                <a:close/>
              </a:path>
              <a:path w="438150" h="363219">
                <a:moveTo>
                  <a:pt x="20574" y="123190"/>
                </a:moveTo>
                <a:lnTo>
                  <a:pt x="16256" y="123190"/>
                </a:lnTo>
                <a:lnTo>
                  <a:pt x="17272" y="124460"/>
                </a:lnTo>
                <a:lnTo>
                  <a:pt x="19939" y="124460"/>
                </a:lnTo>
                <a:lnTo>
                  <a:pt x="20574" y="123190"/>
                </a:lnTo>
                <a:close/>
              </a:path>
              <a:path w="438150" h="363219">
                <a:moveTo>
                  <a:pt x="91694" y="0"/>
                </a:moveTo>
                <a:lnTo>
                  <a:pt x="86360" y="0"/>
                </a:lnTo>
                <a:lnTo>
                  <a:pt x="83820" y="1270"/>
                </a:lnTo>
                <a:lnTo>
                  <a:pt x="81661" y="5080"/>
                </a:lnTo>
                <a:lnTo>
                  <a:pt x="889" y="106680"/>
                </a:lnTo>
                <a:lnTo>
                  <a:pt x="508" y="106680"/>
                </a:lnTo>
                <a:lnTo>
                  <a:pt x="0" y="109220"/>
                </a:lnTo>
                <a:lnTo>
                  <a:pt x="253" y="109220"/>
                </a:lnTo>
                <a:lnTo>
                  <a:pt x="1270" y="111760"/>
                </a:lnTo>
                <a:lnTo>
                  <a:pt x="10287" y="119380"/>
                </a:lnTo>
                <a:lnTo>
                  <a:pt x="12065" y="120650"/>
                </a:lnTo>
                <a:lnTo>
                  <a:pt x="13589" y="121920"/>
                </a:lnTo>
                <a:lnTo>
                  <a:pt x="14986" y="123190"/>
                </a:lnTo>
                <a:lnTo>
                  <a:pt x="21590" y="123190"/>
                </a:lnTo>
                <a:lnTo>
                  <a:pt x="68707" y="63500"/>
                </a:lnTo>
                <a:lnTo>
                  <a:pt x="72136" y="59690"/>
                </a:lnTo>
                <a:lnTo>
                  <a:pt x="75565" y="54610"/>
                </a:lnTo>
                <a:lnTo>
                  <a:pt x="78740" y="50800"/>
                </a:lnTo>
                <a:lnTo>
                  <a:pt x="81915" y="45720"/>
                </a:lnTo>
                <a:lnTo>
                  <a:pt x="85090" y="41910"/>
                </a:lnTo>
                <a:lnTo>
                  <a:pt x="88138" y="38100"/>
                </a:lnTo>
                <a:lnTo>
                  <a:pt x="115697" y="38100"/>
                </a:lnTo>
                <a:lnTo>
                  <a:pt x="116459" y="34290"/>
                </a:lnTo>
                <a:lnTo>
                  <a:pt x="116840" y="31750"/>
                </a:lnTo>
                <a:lnTo>
                  <a:pt x="117094" y="29210"/>
                </a:lnTo>
                <a:lnTo>
                  <a:pt x="117094" y="25400"/>
                </a:lnTo>
                <a:lnTo>
                  <a:pt x="116586" y="22860"/>
                </a:lnTo>
                <a:lnTo>
                  <a:pt x="116077" y="21590"/>
                </a:lnTo>
                <a:lnTo>
                  <a:pt x="115189" y="19050"/>
                </a:lnTo>
                <a:lnTo>
                  <a:pt x="114046" y="17780"/>
                </a:lnTo>
                <a:lnTo>
                  <a:pt x="112775" y="16510"/>
                </a:lnTo>
                <a:lnTo>
                  <a:pt x="110998" y="13970"/>
                </a:lnTo>
                <a:lnTo>
                  <a:pt x="108839" y="12700"/>
                </a:lnTo>
                <a:lnTo>
                  <a:pt x="96520" y="2540"/>
                </a:lnTo>
                <a:lnTo>
                  <a:pt x="94234" y="1270"/>
                </a:lnTo>
                <a:lnTo>
                  <a:pt x="91694" y="0"/>
                </a:lnTo>
                <a:close/>
              </a:path>
              <a:path w="438150" h="363219">
                <a:moveTo>
                  <a:pt x="161417" y="55880"/>
                </a:moveTo>
                <a:lnTo>
                  <a:pt x="159766" y="55880"/>
                </a:lnTo>
                <a:lnTo>
                  <a:pt x="159131" y="57150"/>
                </a:lnTo>
                <a:lnTo>
                  <a:pt x="162560" y="57150"/>
                </a:lnTo>
                <a:lnTo>
                  <a:pt x="161417" y="558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66159" y="1786127"/>
            <a:ext cx="4759451" cy="17724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477767" y="1801367"/>
            <a:ext cx="4690872" cy="17967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614165" y="1810004"/>
            <a:ext cx="4664710" cy="1677670"/>
          </a:xfrm>
          <a:custGeom>
            <a:avLst/>
            <a:gdLst/>
            <a:ahLst/>
            <a:cxnLst/>
            <a:rect l="l" t="t" r="r" b="b"/>
            <a:pathLst>
              <a:path w="4664709" h="1677670">
                <a:moveTo>
                  <a:pt x="4384675" y="0"/>
                </a:moveTo>
                <a:lnTo>
                  <a:pt x="0" y="0"/>
                </a:lnTo>
                <a:lnTo>
                  <a:pt x="0" y="1677543"/>
                </a:lnTo>
                <a:lnTo>
                  <a:pt x="4384675" y="1677543"/>
                </a:lnTo>
                <a:lnTo>
                  <a:pt x="4407608" y="1676616"/>
                </a:lnTo>
                <a:lnTo>
                  <a:pt x="4451873" y="1669422"/>
                </a:lnTo>
                <a:lnTo>
                  <a:pt x="4493521" y="1655583"/>
                </a:lnTo>
                <a:lnTo>
                  <a:pt x="4531977" y="1635676"/>
                </a:lnTo>
                <a:lnTo>
                  <a:pt x="4566664" y="1610273"/>
                </a:lnTo>
                <a:lnTo>
                  <a:pt x="4597005" y="1579951"/>
                </a:lnTo>
                <a:lnTo>
                  <a:pt x="4622426" y="1545282"/>
                </a:lnTo>
                <a:lnTo>
                  <a:pt x="4642350" y="1506843"/>
                </a:lnTo>
                <a:lnTo>
                  <a:pt x="4656200" y="1465206"/>
                </a:lnTo>
                <a:lnTo>
                  <a:pt x="4663401" y="1420948"/>
                </a:lnTo>
                <a:lnTo>
                  <a:pt x="4664329" y="1398016"/>
                </a:lnTo>
                <a:lnTo>
                  <a:pt x="4664329" y="279526"/>
                </a:lnTo>
                <a:lnTo>
                  <a:pt x="4660668" y="234173"/>
                </a:lnTo>
                <a:lnTo>
                  <a:pt x="4650070" y="191154"/>
                </a:lnTo>
                <a:lnTo>
                  <a:pt x="4633111" y="151044"/>
                </a:lnTo>
                <a:lnTo>
                  <a:pt x="4610367" y="114418"/>
                </a:lnTo>
                <a:lnTo>
                  <a:pt x="4582414" y="81851"/>
                </a:lnTo>
                <a:lnTo>
                  <a:pt x="4549827" y="53917"/>
                </a:lnTo>
                <a:lnTo>
                  <a:pt x="4513184" y="31190"/>
                </a:lnTo>
                <a:lnTo>
                  <a:pt x="4473060" y="14245"/>
                </a:lnTo>
                <a:lnTo>
                  <a:pt x="4430032" y="3657"/>
                </a:lnTo>
                <a:lnTo>
                  <a:pt x="4384675" y="0"/>
                </a:lnTo>
                <a:close/>
              </a:path>
            </a:pathLst>
          </a:custGeom>
          <a:solidFill>
            <a:srgbClr val="DEE7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14165" y="1810004"/>
            <a:ext cx="4664710" cy="1677670"/>
          </a:xfrm>
          <a:custGeom>
            <a:avLst/>
            <a:gdLst/>
            <a:ahLst/>
            <a:cxnLst/>
            <a:rect l="l" t="t" r="r" b="b"/>
            <a:pathLst>
              <a:path w="4664709" h="1677670">
                <a:moveTo>
                  <a:pt x="4664329" y="279526"/>
                </a:moveTo>
                <a:lnTo>
                  <a:pt x="4664329" y="1398016"/>
                </a:lnTo>
                <a:lnTo>
                  <a:pt x="4663401" y="1420948"/>
                </a:lnTo>
                <a:lnTo>
                  <a:pt x="4656200" y="1465206"/>
                </a:lnTo>
                <a:lnTo>
                  <a:pt x="4642350" y="1506843"/>
                </a:lnTo>
                <a:lnTo>
                  <a:pt x="4622426" y="1545282"/>
                </a:lnTo>
                <a:lnTo>
                  <a:pt x="4597005" y="1579951"/>
                </a:lnTo>
                <a:lnTo>
                  <a:pt x="4566664" y="1610273"/>
                </a:lnTo>
                <a:lnTo>
                  <a:pt x="4531977" y="1635676"/>
                </a:lnTo>
                <a:lnTo>
                  <a:pt x="4493521" y="1655583"/>
                </a:lnTo>
                <a:lnTo>
                  <a:pt x="4451873" y="1669422"/>
                </a:lnTo>
                <a:lnTo>
                  <a:pt x="4407608" y="1676616"/>
                </a:lnTo>
                <a:lnTo>
                  <a:pt x="4384675" y="1677543"/>
                </a:lnTo>
                <a:lnTo>
                  <a:pt x="0" y="1677543"/>
                </a:lnTo>
                <a:lnTo>
                  <a:pt x="0" y="0"/>
                </a:lnTo>
                <a:lnTo>
                  <a:pt x="4384675" y="0"/>
                </a:lnTo>
                <a:lnTo>
                  <a:pt x="4430032" y="3657"/>
                </a:lnTo>
                <a:lnTo>
                  <a:pt x="4473060" y="14245"/>
                </a:lnTo>
                <a:lnTo>
                  <a:pt x="4513184" y="31190"/>
                </a:lnTo>
                <a:lnTo>
                  <a:pt x="4549827" y="53917"/>
                </a:lnTo>
                <a:lnTo>
                  <a:pt x="4582414" y="81851"/>
                </a:lnTo>
                <a:lnTo>
                  <a:pt x="4610367" y="114418"/>
                </a:lnTo>
                <a:lnTo>
                  <a:pt x="4633111" y="151044"/>
                </a:lnTo>
                <a:lnTo>
                  <a:pt x="4650070" y="191154"/>
                </a:lnTo>
                <a:lnTo>
                  <a:pt x="4660668" y="234173"/>
                </a:lnTo>
                <a:lnTo>
                  <a:pt x="4664329" y="279526"/>
                </a:lnTo>
                <a:close/>
              </a:path>
            </a:pathLst>
          </a:custGeom>
          <a:ln w="9525">
            <a:solidFill>
              <a:srgbClr val="DEE7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693667" y="1963292"/>
            <a:ext cx="4189729" cy="1391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indent="-228600">
              <a:lnSpc>
                <a:spcPts val="2760"/>
              </a:lnSpc>
              <a:buFont typeface="Calibri"/>
              <a:buChar char="•"/>
              <a:tabLst>
                <a:tab pos="241300" algn="l"/>
              </a:tabLst>
            </a:pPr>
            <a:r>
              <a:rPr sz="2400" b="1" spc="-5" dirty="0">
                <a:latin typeface="Calibri"/>
                <a:cs typeface="Calibri"/>
              </a:rPr>
              <a:t>D</a:t>
            </a:r>
            <a:r>
              <a:rPr sz="2400" b="1" spc="-10" dirty="0">
                <a:latin typeface="Calibri"/>
                <a:cs typeface="Calibri"/>
              </a:rPr>
              <a:t>e</a:t>
            </a:r>
            <a:r>
              <a:rPr sz="2400" b="1" spc="-20" dirty="0">
                <a:latin typeface="Calibri"/>
                <a:cs typeface="Calibri"/>
              </a:rPr>
              <a:t>v</a:t>
            </a:r>
            <a:r>
              <a:rPr sz="2400" b="1" spc="-15" dirty="0">
                <a:latin typeface="Calibri"/>
                <a:cs typeface="Calibri"/>
              </a:rPr>
              <a:t>el</a:t>
            </a:r>
            <a:r>
              <a:rPr sz="2400" b="1" spc="-10" dirty="0">
                <a:latin typeface="Calibri"/>
                <a:cs typeface="Calibri"/>
              </a:rPr>
              <a:t>o</a:t>
            </a:r>
            <a:r>
              <a:rPr sz="2400" b="1" spc="-15" dirty="0">
                <a:latin typeface="Calibri"/>
                <a:cs typeface="Calibri"/>
              </a:rPr>
              <a:t>p</a:t>
            </a:r>
            <a:r>
              <a:rPr sz="2400" b="1" spc="-2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I</a:t>
            </a:r>
            <a:r>
              <a:rPr sz="2400" b="1" spc="-30" dirty="0">
                <a:latin typeface="Calibri"/>
                <a:cs typeface="Calibri"/>
              </a:rPr>
              <a:t>P</a:t>
            </a:r>
            <a:r>
              <a:rPr sz="2400" b="1" dirty="0">
                <a:latin typeface="Calibri"/>
                <a:cs typeface="Calibri"/>
              </a:rPr>
              <a:t>M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plan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and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po</a:t>
            </a:r>
            <a:r>
              <a:rPr sz="2400" b="1" spc="-35" dirty="0">
                <a:latin typeface="Calibri"/>
                <a:cs typeface="Calibri"/>
              </a:rPr>
              <a:t>s</a:t>
            </a:r>
            <a:r>
              <a:rPr sz="2400" b="1" spc="-10" dirty="0">
                <a:latin typeface="Calibri"/>
                <a:cs typeface="Calibri"/>
              </a:rPr>
              <a:t>t</a:t>
            </a:r>
            <a:r>
              <a:rPr sz="2400" b="1" spc="-20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on</a:t>
            </a:r>
            <a:endParaRPr sz="2400">
              <a:latin typeface="Calibri"/>
              <a:cs typeface="Calibri"/>
            </a:endParaRPr>
          </a:p>
          <a:p>
            <a:pPr marL="241300">
              <a:lnSpc>
                <a:spcPts val="2760"/>
              </a:lnSpc>
            </a:pPr>
            <a:r>
              <a:rPr sz="2400" b="1" dirty="0">
                <a:latin typeface="Calibri"/>
                <a:cs typeface="Calibri"/>
              </a:rPr>
              <a:t>school</a:t>
            </a:r>
            <a:r>
              <a:rPr sz="2400" b="1" spc="-1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d</a:t>
            </a:r>
            <a:r>
              <a:rPr sz="2400" b="1" spc="-10" dirty="0">
                <a:latin typeface="Calibri"/>
                <a:cs typeface="Calibri"/>
              </a:rPr>
              <a:t>i</a:t>
            </a:r>
            <a:r>
              <a:rPr sz="2400" b="1" spc="-25" dirty="0">
                <a:latin typeface="Calibri"/>
                <a:cs typeface="Calibri"/>
              </a:rPr>
              <a:t>s</a:t>
            </a:r>
            <a:r>
              <a:rPr sz="2400" b="1" dirty="0">
                <a:latin typeface="Calibri"/>
                <a:cs typeface="Calibri"/>
              </a:rPr>
              <a:t>tr</a:t>
            </a:r>
            <a:r>
              <a:rPr sz="2400" b="1" spc="-15" dirty="0">
                <a:latin typeface="Calibri"/>
                <a:cs typeface="Calibri"/>
              </a:rPr>
              <a:t>i</a:t>
            </a:r>
            <a:r>
              <a:rPr sz="2400" b="1" spc="-5" dirty="0">
                <a:latin typeface="Calibri"/>
                <a:cs typeface="Calibri"/>
              </a:rPr>
              <a:t>c</a:t>
            </a:r>
            <a:r>
              <a:rPr sz="2400" b="1" dirty="0">
                <a:latin typeface="Calibri"/>
                <a:cs typeface="Calibri"/>
              </a:rPr>
              <a:t>t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30" dirty="0">
                <a:latin typeface="Calibri"/>
                <a:cs typeface="Calibri"/>
              </a:rPr>
              <a:t>w</a:t>
            </a:r>
            <a:r>
              <a:rPr sz="2400" b="1" spc="-5" dirty="0">
                <a:latin typeface="Calibri"/>
                <a:cs typeface="Calibri"/>
              </a:rPr>
              <a:t>e</a:t>
            </a:r>
            <a:r>
              <a:rPr sz="2400" b="1" spc="-15" dirty="0">
                <a:latin typeface="Calibri"/>
                <a:cs typeface="Calibri"/>
              </a:rPr>
              <a:t>b</a:t>
            </a:r>
            <a:r>
              <a:rPr sz="2400" b="1" dirty="0">
                <a:latin typeface="Calibri"/>
                <a:cs typeface="Calibri"/>
              </a:rPr>
              <a:t>si</a:t>
            </a:r>
            <a:r>
              <a:rPr sz="2400" b="1" spc="-30" dirty="0">
                <a:latin typeface="Calibri"/>
                <a:cs typeface="Calibri"/>
              </a:rPr>
              <a:t>t</a:t>
            </a:r>
            <a:r>
              <a:rPr sz="2400" b="1" dirty="0"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  <a:p>
            <a:pPr marL="241300" marR="5080" indent="-228600">
              <a:lnSpc>
                <a:spcPts val="2640"/>
              </a:lnSpc>
              <a:spcBef>
                <a:spcPts val="480"/>
              </a:spcBef>
              <a:buFont typeface="Calibri"/>
              <a:buChar char="•"/>
              <a:tabLst>
                <a:tab pos="241300" algn="l"/>
              </a:tabLst>
            </a:pPr>
            <a:r>
              <a:rPr sz="2400" b="1" spc="-15" dirty="0">
                <a:latin typeface="Calibri"/>
                <a:cs typeface="Calibri"/>
              </a:rPr>
              <a:t>Submit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pe</a:t>
            </a:r>
            <a:r>
              <a:rPr sz="2400" b="1" spc="-35" dirty="0">
                <a:latin typeface="Calibri"/>
                <a:cs typeface="Calibri"/>
              </a:rPr>
              <a:t>s</a:t>
            </a:r>
            <a:r>
              <a:rPr sz="2400" b="1" spc="-10" dirty="0">
                <a:latin typeface="Calibri"/>
                <a:cs typeface="Calibri"/>
              </a:rPr>
              <a:t>tici</a:t>
            </a:r>
            <a:r>
              <a:rPr sz="2400" b="1" spc="-30" dirty="0">
                <a:latin typeface="Calibri"/>
                <a:cs typeface="Calibri"/>
              </a:rPr>
              <a:t>d</a:t>
            </a:r>
            <a:r>
              <a:rPr sz="2400" b="1" dirty="0">
                <a:latin typeface="Calibri"/>
                <a:cs typeface="Calibri"/>
              </a:rPr>
              <a:t>e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use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25" dirty="0">
                <a:latin typeface="Calibri"/>
                <a:cs typeface="Calibri"/>
              </a:rPr>
              <a:t>r</a:t>
            </a:r>
            <a:r>
              <a:rPr sz="2400" b="1" spc="-20" dirty="0">
                <a:latin typeface="Calibri"/>
                <a:cs typeface="Calibri"/>
              </a:rPr>
              <a:t>eport</a:t>
            </a:r>
            <a:r>
              <a:rPr sz="2400" b="1" spc="-10" dirty="0">
                <a:latin typeface="Calibri"/>
                <a:cs typeface="Calibri"/>
              </a:rPr>
              <a:t>s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40" dirty="0">
                <a:latin typeface="Calibri"/>
                <a:cs typeface="Calibri"/>
              </a:rPr>
              <a:t>t</a:t>
            </a:r>
            <a:r>
              <a:rPr sz="2400" b="1" spc="-15" dirty="0">
                <a:latin typeface="Calibri"/>
                <a:cs typeface="Calibri"/>
              </a:rPr>
              <a:t>o</a:t>
            </a:r>
            <a:r>
              <a:rPr sz="2400" b="1" spc="-1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DP</a:t>
            </a:r>
            <a:r>
              <a:rPr sz="2400" b="1" dirty="0">
                <a:latin typeface="Calibri"/>
                <a:cs typeface="Calibri"/>
              </a:rPr>
              <a:t>R </a:t>
            </a:r>
            <a:r>
              <a:rPr sz="2400" b="1" spc="-10" dirty="0">
                <a:latin typeface="Calibri"/>
                <a:cs typeface="Calibri"/>
              </a:rPr>
              <a:t>(</a:t>
            </a:r>
            <a:r>
              <a:rPr sz="2400" b="1" spc="-25" dirty="0">
                <a:latin typeface="Calibri"/>
                <a:cs typeface="Calibri"/>
              </a:rPr>
              <a:t>f</a:t>
            </a:r>
            <a:r>
              <a:rPr sz="2400" b="1" dirty="0">
                <a:latin typeface="Calibri"/>
                <a:cs typeface="Calibri"/>
              </a:rPr>
              <a:t>i</a:t>
            </a:r>
            <a:r>
              <a:rPr sz="2400" b="1" spc="-30" dirty="0">
                <a:latin typeface="Calibri"/>
                <a:cs typeface="Calibri"/>
              </a:rPr>
              <a:t>r</a:t>
            </a:r>
            <a:r>
              <a:rPr sz="2400" b="1" spc="-35" dirty="0">
                <a:latin typeface="Calibri"/>
                <a:cs typeface="Calibri"/>
              </a:rPr>
              <a:t>s</a:t>
            </a:r>
            <a:r>
              <a:rPr sz="2400" b="1" spc="-10" dirty="0">
                <a:latin typeface="Calibri"/>
                <a:cs typeface="Calibri"/>
              </a:rPr>
              <a:t>t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due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35" dirty="0">
                <a:latin typeface="Calibri"/>
                <a:cs typeface="Calibri"/>
              </a:rPr>
              <a:t>b</a:t>
            </a:r>
            <a:r>
              <a:rPr sz="2400" b="1" spc="-15" dirty="0">
                <a:latin typeface="Calibri"/>
                <a:cs typeface="Calibri"/>
              </a:rPr>
              <a:t>y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20" dirty="0">
                <a:latin typeface="Calibri"/>
                <a:cs typeface="Calibri"/>
              </a:rPr>
              <a:t>Jan</a:t>
            </a:r>
            <a:r>
              <a:rPr sz="2400" b="1" spc="-10" dirty="0">
                <a:latin typeface="Calibri"/>
                <a:cs typeface="Calibri"/>
              </a:rPr>
              <a:t>.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3</a:t>
            </a:r>
            <a:r>
              <a:rPr sz="2400" b="1" spc="-25" dirty="0">
                <a:latin typeface="Calibri"/>
                <a:cs typeface="Calibri"/>
              </a:rPr>
              <a:t>0</a:t>
            </a:r>
            <a:r>
              <a:rPr sz="2400" b="1" spc="-10" dirty="0">
                <a:latin typeface="Calibri"/>
                <a:cs typeface="Calibri"/>
              </a:rPr>
              <a:t>,</a:t>
            </a:r>
            <a:r>
              <a:rPr sz="2400" b="1" spc="10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2</a:t>
            </a:r>
            <a:r>
              <a:rPr sz="2400" b="1" spc="-25" dirty="0">
                <a:latin typeface="Calibri"/>
                <a:cs typeface="Calibri"/>
              </a:rPr>
              <a:t>0</a:t>
            </a:r>
            <a:r>
              <a:rPr sz="2400" b="1" spc="-15" dirty="0">
                <a:latin typeface="Calibri"/>
                <a:cs typeface="Calibri"/>
              </a:rPr>
              <a:t>1</a:t>
            </a:r>
            <a:r>
              <a:rPr sz="2400" b="1" spc="-25" dirty="0">
                <a:latin typeface="Calibri"/>
                <a:cs typeface="Calibri"/>
              </a:rPr>
              <a:t>6</a:t>
            </a:r>
            <a:r>
              <a:rPr sz="2400" b="1" spc="-10" dirty="0">
                <a:latin typeface="Calibri"/>
                <a:cs typeface="Calibri"/>
              </a:rPr>
              <a:t>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946403" y="1546860"/>
            <a:ext cx="2711196" cy="23454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437894" y="1820316"/>
            <a:ext cx="1731010" cy="1690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860" marR="5080" indent="-10795" algn="just">
              <a:lnSpc>
                <a:spcPts val="4500"/>
              </a:lnSpc>
            </a:pP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4100" b="1" spc="-3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arting </a:t>
            </a:r>
            <a:r>
              <a:rPr sz="4100" b="1" spc="-5" dirty="0">
                <a:solidFill>
                  <a:srgbClr val="FFFFFF"/>
                </a:solidFill>
                <a:latin typeface="Calibri"/>
                <a:cs typeface="Calibri"/>
              </a:rPr>
              <a:t>Jan</a:t>
            </a:r>
            <a:r>
              <a:rPr sz="4100" b="1" spc="1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4100" b="1" spc="1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sz="4100" b="1" spc="-5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41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100" b="1" spc="-5" dirty="0">
                <a:solidFill>
                  <a:srgbClr val="FFFFFF"/>
                </a:solidFill>
                <a:latin typeface="Calibri"/>
                <a:cs typeface="Calibri"/>
              </a:rPr>
              <a:t>2015</a:t>
            </a:r>
            <a:endParaRPr sz="41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566159" y="3986784"/>
            <a:ext cx="4759451" cy="17724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477767" y="4198620"/>
            <a:ext cx="4879847" cy="14051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14165" y="4011803"/>
            <a:ext cx="4664710" cy="1677670"/>
          </a:xfrm>
          <a:custGeom>
            <a:avLst/>
            <a:gdLst/>
            <a:ahLst/>
            <a:cxnLst/>
            <a:rect l="l" t="t" r="r" b="b"/>
            <a:pathLst>
              <a:path w="4664709" h="1677670">
                <a:moveTo>
                  <a:pt x="4384675" y="0"/>
                </a:moveTo>
                <a:lnTo>
                  <a:pt x="0" y="0"/>
                </a:lnTo>
                <a:lnTo>
                  <a:pt x="0" y="1677682"/>
                </a:lnTo>
                <a:lnTo>
                  <a:pt x="4384675" y="1677682"/>
                </a:lnTo>
                <a:lnTo>
                  <a:pt x="4407608" y="1676755"/>
                </a:lnTo>
                <a:lnTo>
                  <a:pt x="4451873" y="1669553"/>
                </a:lnTo>
                <a:lnTo>
                  <a:pt x="4493521" y="1655701"/>
                </a:lnTo>
                <a:lnTo>
                  <a:pt x="4531977" y="1635776"/>
                </a:lnTo>
                <a:lnTo>
                  <a:pt x="4566664" y="1610354"/>
                </a:lnTo>
                <a:lnTo>
                  <a:pt x="4597005" y="1580010"/>
                </a:lnTo>
                <a:lnTo>
                  <a:pt x="4622426" y="1545321"/>
                </a:lnTo>
                <a:lnTo>
                  <a:pt x="4642350" y="1506864"/>
                </a:lnTo>
                <a:lnTo>
                  <a:pt x="4656200" y="1465215"/>
                </a:lnTo>
                <a:lnTo>
                  <a:pt x="4663401" y="1420949"/>
                </a:lnTo>
                <a:lnTo>
                  <a:pt x="4664329" y="1398016"/>
                </a:lnTo>
                <a:lnTo>
                  <a:pt x="4664329" y="279654"/>
                </a:lnTo>
                <a:lnTo>
                  <a:pt x="4660668" y="234296"/>
                </a:lnTo>
                <a:lnTo>
                  <a:pt x="4650070" y="191268"/>
                </a:lnTo>
                <a:lnTo>
                  <a:pt x="4633111" y="151144"/>
                </a:lnTo>
                <a:lnTo>
                  <a:pt x="4610367" y="114501"/>
                </a:lnTo>
                <a:lnTo>
                  <a:pt x="4582414" y="81915"/>
                </a:lnTo>
                <a:lnTo>
                  <a:pt x="4549827" y="53961"/>
                </a:lnTo>
                <a:lnTo>
                  <a:pt x="4513184" y="31217"/>
                </a:lnTo>
                <a:lnTo>
                  <a:pt x="4473060" y="14258"/>
                </a:lnTo>
                <a:lnTo>
                  <a:pt x="4430032" y="3660"/>
                </a:lnTo>
                <a:lnTo>
                  <a:pt x="4384675" y="0"/>
                </a:lnTo>
                <a:close/>
              </a:path>
            </a:pathLst>
          </a:custGeom>
          <a:solidFill>
            <a:srgbClr val="DBED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614165" y="4011803"/>
            <a:ext cx="4664710" cy="1677670"/>
          </a:xfrm>
          <a:custGeom>
            <a:avLst/>
            <a:gdLst/>
            <a:ahLst/>
            <a:cxnLst/>
            <a:rect l="l" t="t" r="r" b="b"/>
            <a:pathLst>
              <a:path w="4664709" h="1677670">
                <a:moveTo>
                  <a:pt x="4664329" y="279654"/>
                </a:moveTo>
                <a:lnTo>
                  <a:pt x="4664329" y="1398016"/>
                </a:lnTo>
                <a:lnTo>
                  <a:pt x="4663401" y="1420949"/>
                </a:lnTo>
                <a:lnTo>
                  <a:pt x="4656200" y="1465215"/>
                </a:lnTo>
                <a:lnTo>
                  <a:pt x="4642350" y="1506864"/>
                </a:lnTo>
                <a:lnTo>
                  <a:pt x="4622426" y="1545321"/>
                </a:lnTo>
                <a:lnTo>
                  <a:pt x="4597005" y="1580010"/>
                </a:lnTo>
                <a:lnTo>
                  <a:pt x="4566664" y="1610354"/>
                </a:lnTo>
                <a:lnTo>
                  <a:pt x="4531977" y="1635776"/>
                </a:lnTo>
                <a:lnTo>
                  <a:pt x="4493521" y="1655701"/>
                </a:lnTo>
                <a:lnTo>
                  <a:pt x="4451873" y="1669553"/>
                </a:lnTo>
                <a:lnTo>
                  <a:pt x="4407608" y="1676755"/>
                </a:lnTo>
                <a:lnTo>
                  <a:pt x="4384675" y="1677682"/>
                </a:lnTo>
                <a:lnTo>
                  <a:pt x="0" y="1677682"/>
                </a:lnTo>
                <a:lnTo>
                  <a:pt x="0" y="0"/>
                </a:lnTo>
                <a:lnTo>
                  <a:pt x="4384675" y="0"/>
                </a:lnTo>
                <a:lnTo>
                  <a:pt x="4430032" y="3660"/>
                </a:lnTo>
                <a:lnTo>
                  <a:pt x="4473060" y="14258"/>
                </a:lnTo>
                <a:lnTo>
                  <a:pt x="4513184" y="31217"/>
                </a:lnTo>
                <a:lnTo>
                  <a:pt x="4549827" y="53961"/>
                </a:lnTo>
                <a:lnTo>
                  <a:pt x="4582414" y="81915"/>
                </a:lnTo>
                <a:lnTo>
                  <a:pt x="4610367" y="114501"/>
                </a:lnTo>
                <a:lnTo>
                  <a:pt x="4633111" y="151144"/>
                </a:lnTo>
                <a:lnTo>
                  <a:pt x="4650070" y="191268"/>
                </a:lnTo>
                <a:lnTo>
                  <a:pt x="4660668" y="234296"/>
                </a:lnTo>
                <a:lnTo>
                  <a:pt x="4664329" y="279654"/>
                </a:lnTo>
                <a:close/>
              </a:path>
            </a:pathLst>
          </a:custGeom>
          <a:ln w="9525">
            <a:solidFill>
              <a:srgbClr val="D7D2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3693667" y="4361179"/>
            <a:ext cx="4378325" cy="999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marR="5080" indent="-228600">
              <a:lnSpc>
                <a:spcPct val="91500"/>
              </a:lnSpc>
              <a:buFont typeface="Calibri"/>
              <a:buChar char="•"/>
              <a:tabLst>
                <a:tab pos="241300" algn="l"/>
              </a:tabLst>
            </a:pPr>
            <a:r>
              <a:rPr sz="2400" b="1" spc="-50" dirty="0">
                <a:latin typeface="Calibri"/>
                <a:cs typeface="Calibri"/>
              </a:rPr>
              <a:t>R</a:t>
            </a:r>
            <a:r>
              <a:rPr sz="2400" b="1" spc="-5" dirty="0">
                <a:latin typeface="Calibri"/>
                <a:cs typeface="Calibri"/>
              </a:rPr>
              <a:t>e</a:t>
            </a:r>
            <a:r>
              <a:rPr sz="2400" b="1" spc="5" dirty="0">
                <a:latin typeface="Calibri"/>
                <a:cs typeface="Calibri"/>
              </a:rPr>
              <a:t>c</a:t>
            </a:r>
            <a:r>
              <a:rPr sz="2400" b="1" spc="-5" dirty="0">
                <a:latin typeface="Calibri"/>
                <a:cs typeface="Calibri"/>
              </a:rPr>
              <a:t>ei</a:t>
            </a:r>
            <a:r>
              <a:rPr sz="2400" b="1" spc="-20" dirty="0">
                <a:latin typeface="Calibri"/>
                <a:cs typeface="Calibri"/>
              </a:rPr>
              <a:t>v</a:t>
            </a:r>
            <a:r>
              <a:rPr sz="2400" b="1" dirty="0">
                <a:latin typeface="Calibri"/>
                <a:cs typeface="Calibri"/>
              </a:rPr>
              <a:t>e</a:t>
            </a:r>
            <a:r>
              <a:rPr sz="2400" b="1" spc="-2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an</a:t>
            </a:r>
            <a:r>
              <a:rPr sz="2400" b="1" spc="-25" dirty="0">
                <a:latin typeface="Calibri"/>
                <a:cs typeface="Calibri"/>
              </a:rPr>
              <a:t>n</a:t>
            </a:r>
            <a:r>
              <a:rPr sz="2400" b="1" spc="-15" dirty="0">
                <a:latin typeface="Calibri"/>
                <a:cs typeface="Calibri"/>
              </a:rPr>
              <a:t>ual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t</a:t>
            </a:r>
            <a:r>
              <a:rPr sz="2400" b="1" spc="-50" dirty="0">
                <a:latin typeface="Calibri"/>
                <a:cs typeface="Calibri"/>
              </a:rPr>
              <a:t>r</a:t>
            </a:r>
            <a:r>
              <a:rPr sz="2400" b="1" spc="-15" dirty="0">
                <a:latin typeface="Calibri"/>
                <a:cs typeface="Calibri"/>
              </a:rPr>
              <a:t>ain</a:t>
            </a:r>
            <a:r>
              <a:rPr sz="2400" b="1" spc="-20" dirty="0">
                <a:latin typeface="Calibri"/>
                <a:cs typeface="Calibri"/>
              </a:rPr>
              <a:t>i</a:t>
            </a:r>
            <a:r>
              <a:rPr sz="2400" b="1" spc="-15" dirty="0">
                <a:latin typeface="Calibri"/>
                <a:cs typeface="Calibri"/>
              </a:rPr>
              <a:t>ng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in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IPM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20" dirty="0">
                <a:latin typeface="Calibri"/>
                <a:cs typeface="Calibri"/>
              </a:rPr>
              <a:t>&amp;</a:t>
            </a:r>
            <a:r>
              <a:rPr sz="2400" b="1" spc="-10" dirty="0">
                <a:latin typeface="Calibri"/>
                <a:cs typeface="Calibri"/>
              </a:rPr>
              <a:t> s</a:t>
            </a:r>
            <a:r>
              <a:rPr sz="2400" b="1" spc="-25" dirty="0">
                <a:latin typeface="Calibri"/>
                <a:cs typeface="Calibri"/>
              </a:rPr>
              <a:t>a</a:t>
            </a:r>
            <a:r>
              <a:rPr sz="2400" b="1" spc="-40" dirty="0">
                <a:latin typeface="Calibri"/>
                <a:cs typeface="Calibri"/>
              </a:rPr>
              <a:t>f</a:t>
            </a:r>
            <a:r>
              <a:rPr sz="2400" b="1" dirty="0">
                <a:latin typeface="Calibri"/>
                <a:cs typeface="Calibri"/>
              </a:rPr>
              <a:t>e</a:t>
            </a:r>
            <a:r>
              <a:rPr sz="2400" b="1" spc="-15" dirty="0">
                <a:latin typeface="Calibri"/>
                <a:cs typeface="Calibri"/>
              </a:rPr>
              <a:t> pe</a:t>
            </a:r>
            <a:r>
              <a:rPr sz="2400" b="1" spc="-35" dirty="0">
                <a:latin typeface="Calibri"/>
                <a:cs typeface="Calibri"/>
              </a:rPr>
              <a:t>s</a:t>
            </a:r>
            <a:r>
              <a:rPr sz="2400" b="1" spc="-10" dirty="0">
                <a:latin typeface="Calibri"/>
                <a:cs typeface="Calibri"/>
              </a:rPr>
              <a:t>tici</a:t>
            </a:r>
            <a:r>
              <a:rPr sz="2400" b="1" spc="-30" dirty="0">
                <a:latin typeface="Calibri"/>
                <a:cs typeface="Calibri"/>
              </a:rPr>
              <a:t>d</a:t>
            </a:r>
            <a:r>
              <a:rPr sz="2400" b="1" dirty="0">
                <a:latin typeface="Calibri"/>
                <a:cs typeface="Calibri"/>
              </a:rPr>
              <a:t>e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use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a</a:t>
            </a:r>
            <a:r>
              <a:rPr sz="2400" b="1" spc="-25" dirty="0">
                <a:latin typeface="Calibri"/>
                <a:cs typeface="Calibri"/>
              </a:rPr>
              <a:t>r</a:t>
            </a:r>
            <a:r>
              <a:rPr sz="2400" b="1" spc="-15" dirty="0">
                <a:latin typeface="Calibri"/>
                <a:cs typeface="Calibri"/>
              </a:rPr>
              <a:t>ound</a:t>
            </a:r>
            <a:r>
              <a:rPr sz="2400" b="1" spc="-10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child</a:t>
            </a:r>
            <a:r>
              <a:rPr sz="2400" b="1" spc="-30" dirty="0">
                <a:latin typeface="Calibri"/>
                <a:cs typeface="Calibri"/>
              </a:rPr>
              <a:t>r</a:t>
            </a:r>
            <a:r>
              <a:rPr sz="2400" b="1" spc="-5" dirty="0">
                <a:latin typeface="Calibri"/>
                <a:cs typeface="Calibri"/>
              </a:rPr>
              <a:t>en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946403" y="3749040"/>
            <a:ext cx="2711196" cy="23454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437894" y="4022750"/>
            <a:ext cx="1731010" cy="1690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710"/>
              </a:lnSpc>
            </a:pP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4100" b="1" spc="-3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arting</a:t>
            </a:r>
            <a:endParaRPr sz="4100">
              <a:latin typeface="Calibri"/>
              <a:cs typeface="Calibri"/>
            </a:endParaRPr>
          </a:p>
          <a:p>
            <a:pPr marL="635" algn="ctr">
              <a:lnSpc>
                <a:spcPts val="4500"/>
              </a:lnSpc>
            </a:pPr>
            <a:r>
              <a:rPr sz="4100" b="1" spc="-5" dirty="0">
                <a:solidFill>
                  <a:srgbClr val="FFFFFF"/>
                </a:solidFill>
                <a:latin typeface="Calibri"/>
                <a:cs typeface="Calibri"/>
              </a:rPr>
              <a:t>Jul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41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100" b="1" spc="-15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endParaRPr sz="4100">
              <a:latin typeface="Calibri"/>
              <a:cs typeface="Calibri"/>
            </a:endParaRPr>
          </a:p>
          <a:p>
            <a:pPr algn="ctr">
              <a:lnSpc>
                <a:spcPts val="4710"/>
              </a:lnSpc>
            </a:pPr>
            <a:r>
              <a:rPr sz="4100" b="1" spc="-5" dirty="0">
                <a:solidFill>
                  <a:srgbClr val="FFFFFF"/>
                </a:solidFill>
                <a:latin typeface="Calibri"/>
                <a:cs typeface="Calibri"/>
              </a:rPr>
              <a:t>2016</a:t>
            </a:r>
            <a:endParaRPr sz="4100">
              <a:latin typeface="Calibri"/>
              <a:cs typeface="Calibri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3220">
              <a:lnSpc>
                <a:spcPct val="100000"/>
              </a:lnSpc>
            </a:pPr>
            <a:r>
              <a:rPr sz="4200" spc="-3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H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A</a:t>
            </a:r>
            <a:r>
              <a:rPr sz="4200" spc="-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8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equi</a:t>
            </a:r>
            <a:r>
              <a:rPr sz="4200" spc="-9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r</a:t>
            </a:r>
            <a:r>
              <a:rPr sz="4200" spc="-2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ements</a:t>
            </a:r>
            <a:r>
              <a:rPr sz="4200" spc="1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spc="-6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f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or</a:t>
            </a:r>
            <a:r>
              <a:rPr sz="4200" spc="1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 </a:t>
            </a:r>
            <a:r>
              <a:rPr sz="4200" b="1" spc="35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</a:t>
            </a:r>
            <a:r>
              <a:rPr sz="4200" b="1" dirty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chools</a:t>
            </a:r>
            <a:endParaRPr sz="4200" dirty="0">
              <a:solidFill>
                <a:schemeClr val="accent1">
                  <a:lumMod val="50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0" y="751840"/>
            <a:ext cx="1291590" cy="1153160"/>
          </a:xfrm>
          <a:custGeom>
            <a:avLst/>
            <a:gdLst/>
            <a:ahLst/>
            <a:cxnLst/>
            <a:rect l="l" t="t" r="r" b="b"/>
            <a:pathLst>
              <a:path w="1291590" h="1153160">
                <a:moveTo>
                  <a:pt x="780166" y="896112"/>
                </a:moveTo>
                <a:lnTo>
                  <a:pt x="638606" y="896112"/>
                </a:lnTo>
                <a:lnTo>
                  <a:pt x="815454" y="1153160"/>
                </a:lnTo>
                <a:lnTo>
                  <a:pt x="780166" y="896112"/>
                </a:lnTo>
                <a:close/>
              </a:path>
              <a:path w="1291590" h="1153160">
                <a:moveTo>
                  <a:pt x="776540" y="869696"/>
                </a:moveTo>
                <a:lnTo>
                  <a:pt x="495452" y="869696"/>
                </a:lnTo>
                <a:lnTo>
                  <a:pt x="534238" y="1062989"/>
                </a:lnTo>
                <a:lnTo>
                  <a:pt x="638606" y="896112"/>
                </a:lnTo>
                <a:lnTo>
                  <a:pt x="780166" y="896112"/>
                </a:lnTo>
                <a:lnTo>
                  <a:pt x="776540" y="869696"/>
                </a:lnTo>
                <a:close/>
              </a:path>
              <a:path w="1291590" h="1153160">
                <a:moveTo>
                  <a:pt x="0" y="465694"/>
                </a:moveTo>
                <a:lnTo>
                  <a:pt x="0" y="482017"/>
                </a:lnTo>
                <a:lnTo>
                  <a:pt x="296875" y="603376"/>
                </a:lnTo>
                <a:lnTo>
                  <a:pt x="84466" y="766699"/>
                </a:lnTo>
                <a:lnTo>
                  <a:pt x="346671" y="818769"/>
                </a:lnTo>
                <a:lnTo>
                  <a:pt x="228981" y="1039876"/>
                </a:lnTo>
                <a:lnTo>
                  <a:pt x="495452" y="869696"/>
                </a:lnTo>
                <a:lnTo>
                  <a:pt x="776540" y="869696"/>
                </a:lnTo>
                <a:lnTo>
                  <a:pt x="765975" y="792734"/>
                </a:lnTo>
                <a:lnTo>
                  <a:pt x="966891" y="792734"/>
                </a:lnTo>
                <a:lnTo>
                  <a:pt x="932421" y="682244"/>
                </a:lnTo>
                <a:lnTo>
                  <a:pt x="1168421" y="682244"/>
                </a:lnTo>
                <a:lnTo>
                  <a:pt x="1040828" y="540765"/>
                </a:lnTo>
                <a:lnTo>
                  <a:pt x="1197810" y="475234"/>
                </a:lnTo>
                <a:lnTo>
                  <a:pt x="403580" y="475234"/>
                </a:lnTo>
                <a:lnTo>
                  <a:pt x="0" y="465694"/>
                </a:lnTo>
                <a:close/>
              </a:path>
              <a:path w="1291590" h="1153160">
                <a:moveTo>
                  <a:pt x="966891" y="792734"/>
                </a:moveTo>
                <a:lnTo>
                  <a:pt x="765975" y="792734"/>
                </a:lnTo>
                <a:lnTo>
                  <a:pt x="1014793" y="946276"/>
                </a:lnTo>
                <a:lnTo>
                  <a:pt x="966891" y="792734"/>
                </a:lnTo>
                <a:close/>
              </a:path>
              <a:path w="1291590" h="1153160">
                <a:moveTo>
                  <a:pt x="1168421" y="682244"/>
                </a:moveTo>
                <a:lnTo>
                  <a:pt x="932421" y="682244"/>
                </a:lnTo>
                <a:lnTo>
                  <a:pt x="1226146" y="746251"/>
                </a:lnTo>
                <a:lnTo>
                  <a:pt x="1168421" y="682244"/>
                </a:lnTo>
                <a:close/>
              </a:path>
              <a:path w="1291590" h="1153160">
                <a:moveTo>
                  <a:pt x="363728" y="262509"/>
                </a:moveTo>
                <a:lnTo>
                  <a:pt x="403580" y="475234"/>
                </a:lnTo>
                <a:lnTo>
                  <a:pt x="1197810" y="475234"/>
                </a:lnTo>
                <a:lnTo>
                  <a:pt x="1291209" y="436245"/>
                </a:lnTo>
                <a:lnTo>
                  <a:pt x="1023137" y="407035"/>
                </a:lnTo>
                <a:lnTo>
                  <a:pt x="1050921" y="362838"/>
                </a:lnTo>
                <a:lnTo>
                  <a:pt x="569061" y="362838"/>
                </a:lnTo>
                <a:lnTo>
                  <a:pt x="363728" y="262509"/>
                </a:lnTo>
                <a:close/>
              </a:path>
              <a:path w="1291590" h="1153160">
                <a:moveTo>
                  <a:pt x="624738" y="0"/>
                </a:moveTo>
                <a:lnTo>
                  <a:pt x="569061" y="362838"/>
                </a:lnTo>
                <a:lnTo>
                  <a:pt x="1050921" y="362838"/>
                </a:lnTo>
                <a:lnTo>
                  <a:pt x="1100742" y="283590"/>
                </a:lnTo>
                <a:lnTo>
                  <a:pt x="904252" y="283590"/>
                </a:lnTo>
                <a:lnTo>
                  <a:pt x="907340" y="255904"/>
                </a:lnTo>
                <a:lnTo>
                  <a:pt x="728802" y="255904"/>
                </a:lnTo>
                <a:lnTo>
                  <a:pt x="624738" y="0"/>
                </a:lnTo>
                <a:close/>
              </a:path>
              <a:path w="1291590" h="1153160">
                <a:moveTo>
                  <a:pt x="1146810" y="210312"/>
                </a:moveTo>
                <a:lnTo>
                  <a:pt x="904252" y="283590"/>
                </a:lnTo>
                <a:lnTo>
                  <a:pt x="1100742" y="283590"/>
                </a:lnTo>
                <a:lnTo>
                  <a:pt x="1146810" y="210312"/>
                </a:lnTo>
                <a:close/>
              </a:path>
              <a:path w="1291590" h="1153160">
                <a:moveTo>
                  <a:pt x="923759" y="108712"/>
                </a:moveTo>
                <a:lnTo>
                  <a:pt x="728802" y="255904"/>
                </a:lnTo>
                <a:lnTo>
                  <a:pt x="907340" y="255904"/>
                </a:lnTo>
                <a:lnTo>
                  <a:pt x="923759" y="10871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751840"/>
            <a:ext cx="1291590" cy="1153160"/>
          </a:xfrm>
          <a:custGeom>
            <a:avLst/>
            <a:gdLst/>
            <a:ahLst/>
            <a:cxnLst/>
            <a:rect l="l" t="t" r="r" b="b"/>
            <a:pathLst>
              <a:path w="1291590" h="1153160">
                <a:moveTo>
                  <a:pt x="569061" y="362838"/>
                </a:moveTo>
                <a:lnTo>
                  <a:pt x="624738" y="0"/>
                </a:lnTo>
                <a:lnTo>
                  <a:pt x="728802" y="255904"/>
                </a:lnTo>
                <a:lnTo>
                  <a:pt x="923759" y="108712"/>
                </a:lnTo>
                <a:lnTo>
                  <a:pt x="904252" y="283590"/>
                </a:lnTo>
                <a:lnTo>
                  <a:pt x="1146810" y="210312"/>
                </a:lnTo>
                <a:lnTo>
                  <a:pt x="1023137" y="407035"/>
                </a:lnTo>
                <a:lnTo>
                  <a:pt x="1291209" y="436245"/>
                </a:lnTo>
                <a:lnTo>
                  <a:pt x="1040828" y="540765"/>
                </a:lnTo>
                <a:lnTo>
                  <a:pt x="1226146" y="746251"/>
                </a:lnTo>
                <a:lnTo>
                  <a:pt x="932421" y="682244"/>
                </a:lnTo>
                <a:lnTo>
                  <a:pt x="1014793" y="946276"/>
                </a:lnTo>
                <a:lnTo>
                  <a:pt x="765975" y="792734"/>
                </a:lnTo>
                <a:lnTo>
                  <a:pt x="815454" y="1153160"/>
                </a:lnTo>
                <a:lnTo>
                  <a:pt x="638606" y="896112"/>
                </a:lnTo>
                <a:lnTo>
                  <a:pt x="534238" y="1062989"/>
                </a:lnTo>
                <a:lnTo>
                  <a:pt x="495452" y="869696"/>
                </a:lnTo>
                <a:lnTo>
                  <a:pt x="228980" y="1039876"/>
                </a:lnTo>
                <a:lnTo>
                  <a:pt x="346671" y="818769"/>
                </a:lnTo>
                <a:lnTo>
                  <a:pt x="84466" y="766699"/>
                </a:lnTo>
                <a:lnTo>
                  <a:pt x="296875" y="603376"/>
                </a:lnTo>
                <a:lnTo>
                  <a:pt x="0" y="482017"/>
                </a:lnTo>
              </a:path>
            </a:pathLst>
          </a:custGeom>
          <a:ln w="25400">
            <a:solidFill>
              <a:srgbClr val="4F61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1014348"/>
            <a:ext cx="569595" cy="212725"/>
          </a:xfrm>
          <a:custGeom>
            <a:avLst/>
            <a:gdLst/>
            <a:ahLst/>
            <a:cxnLst/>
            <a:rect l="l" t="t" r="r" b="b"/>
            <a:pathLst>
              <a:path w="569595" h="212725">
                <a:moveTo>
                  <a:pt x="0" y="203185"/>
                </a:moveTo>
                <a:lnTo>
                  <a:pt x="403580" y="212725"/>
                </a:lnTo>
                <a:lnTo>
                  <a:pt x="363728" y="0"/>
                </a:lnTo>
                <a:lnTo>
                  <a:pt x="569061" y="100329"/>
                </a:lnTo>
              </a:path>
            </a:pathLst>
          </a:custGeom>
          <a:ln w="25400">
            <a:solidFill>
              <a:srgbClr val="4F61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8086" y="1157605"/>
            <a:ext cx="429895" cy="325120"/>
          </a:xfrm>
          <a:custGeom>
            <a:avLst/>
            <a:gdLst/>
            <a:ahLst/>
            <a:cxnLst/>
            <a:rect l="l" t="t" r="r" b="b"/>
            <a:pathLst>
              <a:path w="429894" h="325119">
                <a:moveTo>
                  <a:pt x="35013" y="184150"/>
                </a:moveTo>
                <a:lnTo>
                  <a:pt x="25488" y="184150"/>
                </a:lnTo>
                <a:lnTo>
                  <a:pt x="23253" y="185420"/>
                </a:lnTo>
                <a:lnTo>
                  <a:pt x="6629" y="193040"/>
                </a:lnTo>
                <a:lnTo>
                  <a:pt x="3962" y="194310"/>
                </a:lnTo>
                <a:lnTo>
                  <a:pt x="2108" y="196850"/>
                </a:lnTo>
                <a:lnTo>
                  <a:pt x="0" y="201930"/>
                </a:lnTo>
                <a:lnTo>
                  <a:pt x="254" y="204470"/>
                </a:lnTo>
                <a:lnTo>
                  <a:pt x="1816" y="207010"/>
                </a:lnTo>
                <a:lnTo>
                  <a:pt x="59982" y="323850"/>
                </a:lnTo>
                <a:lnTo>
                  <a:pt x="60452" y="325120"/>
                </a:lnTo>
                <a:lnTo>
                  <a:pt x="67538" y="325120"/>
                </a:lnTo>
                <a:lnTo>
                  <a:pt x="69176" y="323850"/>
                </a:lnTo>
                <a:lnTo>
                  <a:pt x="71158" y="323850"/>
                </a:lnTo>
                <a:lnTo>
                  <a:pt x="73482" y="322580"/>
                </a:lnTo>
                <a:lnTo>
                  <a:pt x="75882" y="321310"/>
                </a:lnTo>
                <a:lnTo>
                  <a:pt x="77800" y="320040"/>
                </a:lnTo>
                <a:lnTo>
                  <a:pt x="80670" y="317500"/>
                </a:lnTo>
                <a:lnTo>
                  <a:pt x="81737" y="317500"/>
                </a:lnTo>
                <a:lnTo>
                  <a:pt x="83172" y="314960"/>
                </a:lnTo>
                <a:lnTo>
                  <a:pt x="83578" y="314960"/>
                </a:lnTo>
                <a:lnTo>
                  <a:pt x="83667" y="312420"/>
                </a:lnTo>
                <a:lnTo>
                  <a:pt x="83337" y="312420"/>
                </a:lnTo>
                <a:lnTo>
                  <a:pt x="49669" y="243840"/>
                </a:lnTo>
                <a:lnTo>
                  <a:pt x="44640" y="234950"/>
                </a:lnTo>
                <a:lnTo>
                  <a:pt x="39624" y="224790"/>
                </a:lnTo>
                <a:lnTo>
                  <a:pt x="37045" y="219710"/>
                </a:lnTo>
                <a:lnTo>
                  <a:pt x="34391" y="215900"/>
                </a:lnTo>
                <a:lnTo>
                  <a:pt x="82102" y="215900"/>
                </a:lnTo>
                <a:lnTo>
                  <a:pt x="46024" y="190500"/>
                </a:lnTo>
                <a:lnTo>
                  <a:pt x="43459" y="189230"/>
                </a:lnTo>
                <a:lnTo>
                  <a:pt x="41148" y="186690"/>
                </a:lnTo>
                <a:lnTo>
                  <a:pt x="36995" y="185420"/>
                </a:lnTo>
                <a:lnTo>
                  <a:pt x="35013" y="184150"/>
                </a:lnTo>
                <a:close/>
              </a:path>
              <a:path w="429894" h="325119">
                <a:moveTo>
                  <a:pt x="82102" y="215900"/>
                </a:moveTo>
                <a:lnTo>
                  <a:pt x="34594" y="215900"/>
                </a:lnTo>
                <a:lnTo>
                  <a:pt x="38087" y="218440"/>
                </a:lnTo>
                <a:lnTo>
                  <a:pt x="41833" y="222250"/>
                </a:lnTo>
                <a:lnTo>
                  <a:pt x="49834" y="228600"/>
                </a:lnTo>
                <a:lnTo>
                  <a:pt x="53670" y="231140"/>
                </a:lnTo>
                <a:lnTo>
                  <a:pt x="57327" y="233680"/>
                </a:lnTo>
                <a:lnTo>
                  <a:pt x="119595" y="278130"/>
                </a:lnTo>
                <a:lnTo>
                  <a:pt x="122910" y="280670"/>
                </a:lnTo>
                <a:lnTo>
                  <a:pt x="125768" y="283210"/>
                </a:lnTo>
                <a:lnTo>
                  <a:pt x="130517" y="285750"/>
                </a:lnTo>
                <a:lnTo>
                  <a:pt x="132727" y="287020"/>
                </a:lnTo>
                <a:lnTo>
                  <a:pt x="136817" y="288290"/>
                </a:lnTo>
                <a:lnTo>
                  <a:pt x="138811" y="288290"/>
                </a:lnTo>
                <a:lnTo>
                  <a:pt x="142671" y="287020"/>
                </a:lnTo>
                <a:lnTo>
                  <a:pt x="144805" y="285750"/>
                </a:lnTo>
                <a:lnTo>
                  <a:pt x="158330" y="279400"/>
                </a:lnTo>
                <a:lnTo>
                  <a:pt x="159588" y="279400"/>
                </a:lnTo>
                <a:lnTo>
                  <a:pt x="160743" y="278130"/>
                </a:lnTo>
                <a:lnTo>
                  <a:pt x="162852" y="275590"/>
                </a:lnTo>
                <a:lnTo>
                  <a:pt x="163626" y="275590"/>
                </a:lnTo>
                <a:lnTo>
                  <a:pt x="164630" y="273050"/>
                </a:lnTo>
                <a:lnTo>
                  <a:pt x="164719" y="267970"/>
                </a:lnTo>
                <a:lnTo>
                  <a:pt x="164299" y="266700"/>
                </a:lnTo>
                <a:lnTo>
                  <a:pt x="163537" y="265430"/>
                </a:lnTo>
                <a:lnTo>
                  <a:pt x="155994" y="250190"/>
                </a:lnTo>
                <a:lnTo>
                  <a:pt x="127177" y="250190"/>
                </a:lnTo>
                <a:lnTo>
                  <a:pt x="122097" y="246380"/>
                </a:lnTo>
                <a:lnTo>
                  <a:pt x="116916" y="242570"/>
                </a:lnTo>
                <a:lnTo>
                  <a:pt x="114261" y="240030"/>
                </a:lnTo>
                <a:lnTo>
                  <a:pt x="111556" y="237490"/>
                </a:lnTo>
                <a:lnTo>
                  <a:pt x="108839" y="236220"/>
                </a:lnTo>
                <a:lnTo>
                  <a:pt x="106083" y="233680"/>
                </a:lnTo>
                <a:lnTo>
                  <a:pt x="100469" y="229870"/>
                </a:lnTo>
                <a:lnTo>
                  <a:pt x="97624" y="227330"/>
                </a:lnTo>
                <a:lnTo>
                  <a:pt x="94729" y="224790"/>
                </a:lnTo>
                <a:lnTo>
                  <a:pt x="82102" y="215900"/>
                </a:lnTo>
                <a:close/>
              </a:path>
              <a:path w="429894" h="325119">
                <a:moveTo>
                  <a:pt x="208470" y="95250"/>
                </a:moveTo>
                <a:lnTo>
                  <a:pt x="204558" y="95250"/>
                </a:lnTo>
                <a:lnTo>
                  <a:pt x="140004" y="127000"/>
                </a:lnTo>
                <a:lnTo>
                  <a:pt x="137807" y="128270"/>
                </a:lnTo>
                <a:lnTo>
                  <a:pt x="136283" y="129540"/>
                </a:lnTo>
                <a:lnTo>
                  <a:pt x="134569" y="133350"/>
                </a:lnTo>
                <a:lnTo>
                  <a:pt x="134874" y="135890"/>
                </a:lnTo>
                <a:lnTo>
                  <a:pt x="193903" y="255270"/>
                </a:lnTo>
                <a:lnTo>
                  <a:pt x="195694" y="256540"/>
                </a:lnTo>
                <a:lnTo>
                  <a:pt x="197840" y="257810"/>
                </a:lnTo>
                <a:lnTo>
                  <a:pt x="202158" y="257810"/>
                </a:lnTo>
                <a:lnTo>
                  <a:pt x="204355" y="256540"/>
                </a:lnTo>
                <a:lnTo>
                  <a:pt x="264319" y="226060"/>
                </a:lnTo>
                <a:lnTo>
                  <a:pt x="212496" y="226060"/>
                </a:lnTo>
                <a:lnTo>
                  <a:pt x="194348" y="190500"/>
                </a:lnTo>
                <a:lnTo>
                  <a:pt x="233426" y="171450"/>
                </a:lnTo>
                <a:lnTo>
                  <a:pt x="234022" y="170180"/>
                </a:lnTo>
                <a:lnTo>
                  <a:pt x="184353" y="170180"/>
                </a:lnTo>
                <a:lnTo>
                  <a:pt x="168630" y="138430"/>
                </a:lnTo>
                <a:lnTo>
                  <a:pt x="214807" y="115570"/>
                </a:lnTo>
                <a:lnTo>
                  <a:pt x="215404" y="115570"/>
                </a:lnTo>
                <a:lnTo>
                  <a:pt x="215849" y="114300"/>
                </a:lnTo>
                <a:lnTo>
                  <a:pt x="216408" y="114300"/>
                </a:lnTo>
                <a:lnTo>
                  <a:pt x="216395" y="110490"/>
                </a:lnTo>
                <a:lnTo>
                  <a:pt x="216115" y="109220"/>
                </a:lnTo>
                <a:lnTo>
                  <a:pt x="215163" y="106680"/>
                </a:lnTo>
                <a:lnTo>
                  <a:pt x="214452" y="105410"/>
                </a:lnTo>
                <a:lnTo>
                  <a:pt x="212534" y="101600"/>
                </a:lnTo>
                <a:lnTo>
                  <a:pt x="211632" y="100330"/>
                </a:lnTo>
                <a:lnTo>
                  <a:pt x="210007" y="97790"/>
                </a:lnTo>
                <a:lnTo>
                  <a:pt x="209219" y="96520"/>
                </a:lnTo>
                <a:lnTo>
                  <a:pt x="208470" y="95250"/>
                </a:lnTo>
                <a:close/>
              </a:path>
              <a:path w="429894" h="325119">
                <a:moveTo>
                  <a:pt x="104902" y="147320"/>
                </a:moveTo>
                <a:lnTo>
                  <a:pt x="97891" y="147320"/>
                </a:lnTo>
                <a:lnTo>
                  <a:pt x="96278" y="148590"/>
                </a:lnTo>
                <a:lnTo>
                  <a:pt x="94335" y="149860"/>
                </a:lnTo>
                <a:lnTo>
                  <a:pt x="92075" y="149860"/>
                </a:lnTo>
                <a:lnTo>
                  <a:pt x="89674" y="151130"/>
                </a:lnTo>
                <a:lnTo>
                  <a:pt x="87744" y="152400"/>
                </a:lnTo>
                <a:lnTo>
                  <a:pt x="84848" y="154940"/>
                </a:lnTo>
                <a:lnTo>
                  <a:pt x="83756" y="154940"/>
                </a:lnTo>
                <a:lnTo>
                  <a:pt x="82296" y="157480"/>
                </a:lnTo>
                <a:lnTo>
                  <a:pt x="81851" y="157480"/>
                </a:lnTo>
                <a:lnTo>
                  <a:pt x="81584" y="160020"/>
                </a:lnTo>
                <a:lnTo>
                  <a:pt x="114490" y="226060"/>
                </a:lnTo>
                <a:lnTo>
                  <a:pt x="119570" y="236220"/>
                </a:lnTo>
                <a:lnTo>
                  <a:pt x="122186" y="241300"/>
                </a:lnTo>
                <a:lnTo>
                  <a:pt x="124764" y="245110"/>
                </a:lnTo>
                <a:lnTo>
                  <a:pt x="127279" y="250190"/>
                </a:lnTo>
                <a:lnTo>
                  <a:pt x="155994" y="250190"/>
                </a:lnTo>
                <a:lnTo>
                  <a:pt x="105702" y="148590"/>
                </a:lnTo>
                <a:lnTo>
                  <a:pt x="105371" y="148590"/>
                </a:lnTo>
                <a:lnTo>
                  <a:pt x="104902" y="147320"/>
                </a:lnTo>
                <a:close/>
              </a:path>
              <a:path w="429894" h="325119">
                <a:moveTo>
                  <a:pt x="262382" y="203200"/>
                </a:moveTo>
                <a:lnTo>
                  <a:pt x="259067" y="203200"/>
                </a:lnTo>
                <a:lnTo>
                  <a:pt x="212496" y="226060"/>
                </a:lnTo>
                <a:lnTo>
                  <a:pt x="264319" y="226060"/>
                </a:lnTo>
                <a:lnTo>
                  <a:pt x="269316" y="223520"/>
                </a:lnTo>
                <a:lnTo>
                  <a:pt x="270370" y="223520"/>
                </a:lnTo>
                <a:lnTo>
                  <a:pt x="271005" y="222250"/>
                </a:lnTo>
                <a:lnTo>
                  <a:pt x="271005" y="219710"/>
                </a:lnTo>
                <a:lnTo>
                  <a:pt x="270725" y="218440"/>
                </a:lnTo>
                <a:lnTo>
                  <a:pt x="269773" y="215900"/>
                </a:lnTo>
                <a:lnTo>
                  <a:pt x="269049" y="213360"/>
                </a:lnTo>
                <a:lnTo>
                  <a:pt x="268084" y="212090"/>
                </a:lnTo>
                <a:lnTo>
                  <a:pt x="267131" y="209550"/>
                </a:lnTo>
                <a:lnTo>
                  <a:pt x="266242" y="208280"/>
                </a:lnTo>
                <a:lnTo>
                  <a:pt x="264617" y="205740"/>
                </a:lnTo>
                <a:lnTo>
                  <a:pt x="263842" y="204470"/>
                </a:lnTo>
                <a:lnTo>
                  <a:pt x="262382" y="203200"/>
                </a:lnTo>
                <a:close/>
              </a:path>
              <a:path w="429894" h="325119">
                <a:moveTo>
                  <a:pt x="322503" y="196850"/>
                </a:moveTo>
                <a:lnTo>
                  <a:pt x="318008" y="196850"/>
                </a:lnTo>
                <a:lnTo>
                  <a:pt x="319341" y="198120"/>
                </a:lnTo>
                <a:lnTo>
                  <a:pt x="322503" y="196850"/>
                </a:lnTo>
                <a:close/>
              </a:path>
              <a:path w="429894" h="325119">
                <a:moveTo>
                  <a:pt x="249034" y="73660"/>
                </a:moveTo>
                <a:lnTo>
                  <a:pt x="245910" y="73660"/>
                </a:lnTo>
                <a:lnTo>
                  <a:pt x="244411" y="74930"/>
                </a:lnTo>
                <a:lnTo>
                  <a:pt x="242519" y="76200"/>
                </a:lnTo>
                <a:lnTo>
                  <a:pt x="240639" y="76200"/>
                </a:lnTo>
                <a:lnTo>
                  <a:pt x="238137" y="77470"/>
                </a:lnTo>
                <a:lnTo>
                  <a:pt x="235000" y="78740"/>
                </a:lnTo>
                <a:lnTo>
                  <a:pt x="231609" y="81280"/>
                </a:lnTo>
                <a:lnTo>
                  <a:pt x="229006" y="82550"/>
                </a:lnTo>
                <a:lnTo>
                  <a:pt x="225374" y="83820"/>
                </a:lnTo>
                <a:lnTo>
                  <a:pt x="224231" y="85090"/>
                </a:lnTo>
                <a:lnTo>
                  <a:pt x="223291" y="87630"/>
                </a:lnTo>
                <a:lnTo>
                  <a:pt x="223431" y="88900"/>
                </a:lnTo>
                <a:lnTo>
                  <a:pt x="224929" y="91440"/>
                </a:lnTo>
                <a:lnTo>
                  <a:pt x="226199" y="93980"/>
                </a:lnTo>
                <a:lnTo>
                  <a:pt x="227990" y="95250"/>
                </a:lnTo>
                <a:lnTo>
                  <a:pt x="314718" y="195580"/>
                </a:lnTo>
                <a:lnTo>
                  <a:pt x="315849" y="196850"/>
                </a:lnTo>
                <a:lnTo>
                  <a:pt x="324485" y="196850"/>
                </a:lnTo>
                <a:lnTo>
                  <a:pt x="329247" y="194310"/>
                </a:lnTo>
                <a:lnTo>
                  <a:pt x="336232" y="191770"/>
                </a:lnTo>
                <a:lnTo>
                  <a:pt x="339902" y="189230"/>
                </a:lnTo>
                <a:lnTo>
                  <a:pt x="342811" y="187960"/>
                </a:lnTo>
                <a:lnTo>
                  <a:pt x="347103" y="185420"/>
                </a:lnTo>
                <a:lnTo>
                  <a:pt x="348691" y="184150"/>
                </a:lnTo>
                <a:lnTo>
                  <a:pt x="350761" y="181610"/>
                </a:lnTo>
                <a:lnTo>
                  <a:pt x="351332" y="180340"/>
                </a:lnTo>
                <a:lnTo>
                  <a:pt x="351574" y="177800"/>
                </a:lnTo>
                <a:lnTo>
                  <a:pt x="351421" y="176530"/>
                </a:lnTo>
                <a:lnTo>
                  <a:pt x="350989" y="175260"/>
                </a:lnTo>
                <a:lnTo>
                  <a:pt x="348634" y="165100"/>
                </a:lnTo>
                <a:lnTo>
                  <a:pt x="323951" y="165100"/>
                </a:lnTo>
                <a:lnTo>
                  <a:pt x="251980" y="77470"/>
                </a:lnTo>
                <a:lnTo>
                  <a:pt x="251155" y="76200"/>
                </a:lnTo>
                <a:lnTo>
                  <a:pt x="250393" y="74930"/>
                </a:lnTo>
                <a:lnTo>
                  <a:pt x="249034" y="73660"/>
                </a:lnTo>
                <a:close/>
              </a:path>
              <a:path w="429894" h="325119">
                <a:moveTo>
                  <a:pt x="226034" y="149860"/>
                </a:moveTo>
                <a:lnTo>
                  <a:pt x="224028" y="149860"/>
                </a:lnTo>
                <a:lnTo>
                  <a:pt x="223418" y="151130"/>
                </a:lnTo>
                <a:lnTo>
                  <a:pt x="184353" y="170180"/>
                </a:lnTo>
                <a:lnTo>
                  <a:pt x="234492" y="170180"/>
                </a:lnTo>
                <a:lnTo>
                  <a:pt x="234823" y="168910"/>
                </a:lnTo>
                <a:lnTo>
                  <a:pt x="235153" y="168910"/>
                </a:lnTo>
                <a:lnTo>
                  <a:pt x="235204" y="166370"/>
                </a:lnTo>
                <a:lnTo>
                  <a:pt x="234950" y="165100"/>
                </a:lnTo>
                <a:lnTo>
                  <a:pt x="234022" y="162560"/>
                </a:lnTo>
                <a:lnTo>
                  <a:pt x="233311" y="161290"/>
                </a:lnTo>
                <a:lnTo>
                  <a:pt x="232346" y="158750"/>
                </a:lnTo>
                <a:lnTo>
                  <a:pt x="231419" y="157480"/>
                </a:lnTo>
                <a:lnTo>
                  <a:pt x="230543" y="154940"/>
                </a:lnTo>
                <a:lnTo>
                  <a:pt x="228917" y="152400"/>
                </a:lnTo>
                <a:lnTo>
                  <a:pt x="228155" y="152400"/>
                </a:lnTo>
                <a:lnTo>
                  <a:pt x="226733" y="151130"/>
                </a:lnTo>
                <a:lnTo>
                  <a:pt x="226034" y="149860"/>
                </a:lnTo>
                <a:close/>
              </a:path>
              <a:path w="429894" h="325119">
                <a:moveTo>
                  <a:pt x="326085" y="36830"/>
                </a:moveTo>
                <a:lnTo>
                  <a:pt x="320065" y="36830"/>
                </a:lnTo>
                <a:lnTo>
                  <a:pt x="316128" y="38100"/>
                </a:lnTo>
                <a:lnTo>
                  <a:pt x="313550" y="39370"/>
                </a:lnTo>
                <a:lnTo>
                  <a:pt x="310349" y="41910"/>
                </a:lnTo>
                <a:lnTo>
                  <a:pt x="307352" y="43180"/>
                </a:lnTo>
                <a:lnTo>
                  <a:pt x="305003" y="44450"/>
                </a:lnTo>
                <a:lnTo>
                  <a:pt x="301561" y="46990"/>
                </a:lnTo>
                <a:lnTo>
                  <a:pt x="300304" y="46990"/>
                </a:lnTo>
                <a:lnTo>
                  <a:pt x="298665" y="49530"/>
                </a:lnTo>
                <a:lnTo>
                  <a:pt x="298234" y="50800"/>
                </a:lnTo>
                <a:lnTo>
                  <a:pt x="298170" y="52070"/>
                </a:lnTo>
                <a:lnTo>
                  <a:pt x="298335" y="53340"/>
                </a:lnTo>
                <a:lnTo>
                  <a:pt x="298691" y="54610"/>
                </a:lnTo>
                <a:lnTo>
                  <a:pt x="324053" y="165100"/>
                </a:lnTo>
                <a:lnTo>
                  <a:pt x="348634" y="165100"/>
                </a:lnTo>
                <a:lnTo>
                  <a:pt x="329793" y="83820"/>
                </a:lnTo>
                <a:lnTo>
                  <a:pt x="366514" y="83820"/>
                </a:lnTo>
                <a:lnTo>
                  <a:pt x="328777" y="39370"/>
                </a:lnTo>
                <a:lnTo>
                  <a:pt x="327850" y="39370"/>
                </a:lnTo>
                <a:lnTo>
                  <a:pt x="326948" y="38100"/>
                </a:lnTo>
                <a:lnTo>
                  <a:pt x="326085" y="36830"/>
                </a:lnTo>
                <a:close/>
              </a:path>
              <a:path w="429894" h="325119">
                <a:moveTo>
                  <a:pt x="366514" y="83820"/>
                </a:moveTo>
                <a:lnTo>
                  <a:pt x="329996" y="83820"/>
                </a:lnTo>
                <a:lnTo>
                  <a:pt x="391464" y="154940"/>
                </a:lnTo>
                <a:lnTo>
                  <a:pt x="393700" y="157480"/>
                </a:lnTo>
                <a:lnTo>
                  <a:pt x="395859" y="158750"/>
                </a:lnTo>
                <a:lnTo>
                  <a:pt x="402336" y="158750"/>
                </a:lnTo>
                <a:lnTo>
                  <a:pt x="407098" y="156210"/>
                </a:lnTo>
                <a:lnTo>
                  <a:pt x="410184" y="154940"/>
                </a:lnTo>
                <a:lnTo>
                  <a:pt x="413981" y="152400"/>
                </a:lnTo>
                <a:lnTo>
                  <a:pt x="417372" y="151130"/>
                </a:lnTo>
                <a:lnTo>
                  <a:pt x="420128" y="149860"/>
                </a:lnTo>
                <a:lnTo>
                  <a:pt x="429425" y="139700"/>
                </a:lnTo>
                <a:lnTo>
                  <a:pt x="429336" y="138430"/>
                </a:lnTo>
                <a:lnTo>
                  <a:pt x="428929" y="135890"/>
                </a:lnTo>
                <a:lnTo>
                  <a:pt x="426824" y="125730"/>
                </a:lnTo>
                <a:lnTo>
                  <a:pt x="402094" y="125730"/>
                </a:lnTo>
                <a:lnTo>
                  <a:pt x="366514" y="83820"/>
                </a:lnTo>
                <a:close/>
              </a:path>
              <a:path w="429894" h="325119">
                <a:moveTo>
                  <a:pt x="399288" y="0"/>
                </a:moveTo>
                <a:lnTo>
                  <a:pt x="395681" y="0"/>
                </a:lnTo>
                <a:lnTo>
                  <a:pt x="392252" y="1270"/>
                </a:lnTo>
                <a:lnTo>
                  <a:pt x="389928" y="2540"/>
                </a:lnTo>
                <a:lnTo>
                  <a:pt x="386994" y="3810"/>
                </a:lnTo>
                <a:lnTo>
                  <a:pt x="383870" y="5080"/>
                </a:lnTo>
                <a:lnTo>
                  <a:pt x="381469" y="6350"/>
                </a:lnTo>
                <a:lnTo>
                  <a:pt x="378180" y="8890"/>
                </a:lnTo>
                <a:lnTo>
                  <a:pt x="376999" y="8890"/>
                </a:lnTo>
                <a:lnTo>
                  <a:pt x="375564" y="11430"/>
                </a:lnTo>
                <a:lnTo>
                  <a:pt x="375221" y="12700"/>
                </a:lnTo>
                <a:lnTo>
                  <a:pt x="375323" y="13970"/>
                </a:lnTo>
                <a:lnTo>
                  <a:pt x="375513" y="15240"/>
                </a:lnTo>
                <a:lnTo>
                  <a:pt x="375843" y="16510"/>
                </a:lnTo>
                <a:lnTo>
                  <a:pt x="402297" y="125730"/>
                </a:lnTo>
                <a:lnTo>
                  <a:pt x="426824" y="125730"/>
                </a:lnTo>
                <a:lnTo>
                  <a:pt x="402615" y="8890"/>
                </a:lnTo>
                <a:lnTo>
                  <a:pt x="401358" y="3810"/>
                </a:lnTo>
                <a:lnTo>
                  <a:pt x="400138" y="1270"/>
                </a:lnTo>
                <a:lnTo>
                  <a:pt x="3992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93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405" y="296132"/>
            <a:ext cx="8851188" cy="615553"/>
          </a:xfrm>
        </p:spPr>
        <p:txBody>
          <a:bodyPr/>
          <a:lstStyle/>
          <a:p>
            <a:pPr algn="ctr"/>
            <a:r>
              <a:rPr lang="en-US" dirty="0" smtClean="0"/>
              <a:t>Pesticide use in Education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436" y="2070075"/>
            <a:ext cx="6993127" cy="984885"/>
          </a:xfrm>
        </p:spPr>
        <p:txBody>
          <a:bodyPr/>
          <a:lstStyle/>
          <a:p>
            <a:r>
              <a:rPr lang="en-US" u="sng" dirty="0">
                <a:hlinkClick r:id="rId2"/>
              </a:rPr>
              <a:t>https://www.youtube.com/watch?v=rfkzHv40Pz0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0687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9119" y="1598675"/>
            <a:ext cx="7815072" cy="44226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788667" y="107723"/>
            <a:ext cx="5497195" cy="898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85">
              <a:lnSpc>
                <a:spcPts val="3915"/>
              </a:lnSpc>
            </a:pPr>
            <a:r>
              <a:rPr sz="3600" spc="-95" dirty="0">
                <a:latin typeface="Cambria"/>
                <a:cs typeface="Cambria"/>
              </a:rPr>
              <a:t>F</a:t>
            </a:r>
            <a:r>
              <a:rPr sz="3600" spc="-65" dirty="0">
                <a:latin typeface="Cambria"/>
                <a:cs typeface="Cambria"/>
              </a:rPr>
              <a:t>r</a:t>
            </a:r>
            <a:r>
              <a:rPr sz="3600" spc="-20" dirty="0">
                <a:latin typeface="Cambria"/>
                <a:cs typeface="Cambria"/>
              </a:rPr>
              <a:t>eque</a:t>
            </a:r>
            <a:r>
              <a:rPr sz="3600" spc="-35" dirty="0">
                <a:latin typeface="Cambria"/>
                <a:cs typeface="Cambria"/>
              </a:rPr>
              <a:t>n</a:t>
            </a:r>
            <a:r>
              <a:rPr sz="3600" spc="-5" dirty="0">
                <a:latin typeface="Cambria"/>
                <a:cs typeface="Cambria"/>
              </a:rPr>
              <a:t>t</a:t>
            </a:r>
            <a:r>
              <a:rPr sz="3600" spc="-75" dirty="0">
                <a:latin typeface="Cambria"/>
                <a:cs typeface="Cambria"/>
              </a:rPr>
              <a:t>l</a:t>
            </a:r>
            <a:r>
              <a:rPr sz="3600" spc="-20" dirty="0">
                <a:latin typeface="Cambria"/>
                <a:cs typeface="Cambria"/>
              </a:rPr>
              <a:t>y</a:t>
            </a:r>
            <a:r>
              <a:rPr sz="3600" dirty="0">
                <a:latin typeface="Cambria"/>
                <a:cs typeface="Cambria"/>
              </a:rPr>
              <a:t> </a:t>
            </a:r>
            <a:r>
              <a:rPr sz="3600" spc="-5" dirty="0">
                <a:latin typeface="Cambria"/>
                <a:cs typeface="Cambria"/>
              </a:rPr>
              <a:t>As</a:t>
            </a:r>
            <a:r>
              <a:rPr sz="3600" spc="-65" dirty="0">
                <a:latin typeface="Cambria"/>
                <a:cs typeface="Cambria"/>
              </a:rPr>
              <a:t>k</a:t>
            </a:r>
            <a:r>
              <a:rPr sz="3600" spc="-20" dirty="0">
                <a:latin typeface="Cambria"/>
                <a:cs typeface="Cambria"/>
              </a:rPr>
              <a:t>ed</a:t>
            </a:r>
            <a:r>
              <a:rPr sz="3600" spc="-10" dirty="0">
                <a:latin typeface="Cambria"/>
                <a:cs typeface="Cambria"/>
              </a:rPr>
              <a:t> </a:t>
            </a:r>
            <a:r>
              <a:rPr sz="3600" spc="-25" dirty="0">
                <a:latin typeface="Cambria"/>
                <a:cs typeface="Cambria"/>
              </a:rPr>
              <a:t>Questions</a:t>
            </a:r>
            <a:endParaRPr sz="3600">
              <a:latin typeface="Cambria"/>
              <a:cs typeface="Cambria"/>
            </a:endParaRPr>
          </a:p>
          <a:p>
            <a:pPr marL="12700">
              <a:lnSpc>
                <a:spcPts val="3675"/>
              </a:lnSpc>
            </a:pPr>
            <a:r>
              <a:rPr sz="3400" spc="-25" dirty="0">
                <a:latin typeface="Cambria"/>
                <a:cs typeface="Cambria"/>
              </a:rPr>
              <a:t>abou</a:t>
            </a:r>
            <a:r>
              <a:rPr sz="3400" spc="-15" dirty="0">
                <a:latin typeface="Cambria"/>
                <a:cs typeface="Cambria"/>
              </a:rPr>
              <a:t>t</a:t>
            </a:r>
            <a:r>
              <a:rPr sz="3400" dirty="0">
                <a:latin typeface="Cambria"/>
                <a:cs typeface="Cambria"/>
              </a:rPr>
              <a:t> </a:t>
            </a:r>
            <a:r>
              <a:rPr sz="3400" spc="-10" dirty="0">
                <a:latin typeface="Cambria"/>
                <a:cs typeface="Cambria"/>
              </a:rPr>
              <a:t>t</a:t>
            </a:r>
            <a:r>
              <a:rPr sz="3400" spc="-20" dirty="0">
                <a:latin typeface="Cambria"/>
                <a:cs typeface="Cambria"/>
              </a:rPr>
              <a:t>he</a:t>
            </a:r>
            <a:r>
              <a:rPr sz="3400" spc="-5" dirty="0">
                <a:latin typeface="Cambria"/>
                <a:cs typeface="Cambria"/>
              </a:rPr>
              <a:t> </a:t>
            </a:r>
            <a:r>
              <a:rPr sz="3400" spc="-20" dirty="0">
                <a:latin typeface="Cambria"/>
                <a:cs typeface="Cambria"/>
              </a:rPr>
              <a:t>Healt</a:t>
            </a:r>
            <a:r>
              <a:rPr sz="3400" spc="-100" dirty="0">
                <a:latin typeface="Cambria"/>
                <a:cs typeface="Cambria"/>
              </a:rPr>
              <a:t>h</a:t>
            </a:r>
            <a:r>
              <a:rPr sz="3400" spc="-20" dirty="0">
                <a:latin typeface="Cambria"/>
                <a:cs typeface="Cambria"/>
              </a:rPr>
              <a:t>y</a:t>
            </a:r>
            <a:r>
              <a:rPr sz="3400" spc="30" dirty="0">
                <a:latin typeface="Cambria"/>
                <a:cs typeface="Cambria"/>
              </a:rPr>
              <a:t> </a:t>
            </a:r>
            <a:r>
              <a:rPr sz="3400" spc="-25" dirty="0">
                <a:latin typeface="Cambria"/>
                <a:cs typeface="Cambria"/>
              </a:rPr>
              <a:t>Scho</a:t>
            </a:r>
            <a:r>
              <a:rPr sz="3400" spc="-30" dirty="0">
                <a:latin typeface="Cambria"/>
                <a:cs typeface="Cambria"/>
              </a:rPr>
              <a:t>o</a:t>
            </a:r>
            <a:r>
              <a:rPr sz="3400" spc="-15" dirty="0">
                <a:latin typeface="Cambria"/>
                <a:cs typeface="Cambria"/>
              </a:rPr>
              <a:t>ls</a:t>
            </a:r>
            <a:r>
              <a:rPr sz="3400" spc="25" dirty="0">
                <a:latin typeface="Cambria"/>
                <a:cs typeface="Cambria"/>
              </a:rPr>
              <a:t> </a:t>
            </a:r>
            <a:r>
              <a:rPr sz="3400" spc="-55" dirty="0">
                <a:latin typeface="Cambria"/>
                <a:cs typeface="Cambria"/>
              </a:rPr>
              <a:t>A</a:t>
            </a:r>
            <a:r>
              <a:rPr sz="3400" spc="-15" dirty="0">
                <a:latin typeface="Cambria"/>
                <a:cs typeface="Cambria"/>
              </a:rPr>
              <a:t>ct</a:t>
            </a:r>
            <a:endParaRPr sz="3400">
              <a:latin typeface="Cambria"/>
              <a:cs typeface="Cambr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1637" y="11963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1637" y="12306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315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9456" y="1143000"/>
            <a:ext cx="8869680" cy="23164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2127" y="1488947"/>
            <a:ext cx="858012" cy="12344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8620" y="1488947"/>
            <a:ext cx="8659368" cy="12344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7560" y="1815083"/>
            <a:ext cx="7771599" cy="40061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37460" y="2159507"/>
            <a:ext cx="4236720" cy="123443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923032" y="2488692"/>
            <a:ext cx="3332860" cy="49072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042659" y="2159507"/>
            <a:ext cx="858012" cy="12344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1836" y="2939795"/>
            <a:ext cx="8502396" cy="30281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90359" y="3689603"/>
            <a:ext cx="7183335" cy="49123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1911" y="4360164"/>
            <a:ext cx="6106662" cy="39756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86256" y="5033771"/>
            <a:ext cx="2075813" cy="48768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788667" y="107723"/>
            <a:ext cx="5497195" cy="898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85">
              <a:lnSpc>
                <a:spcPts val="3915"/>
              </a:lnSpc>
            </a:pPr>
            <a:r>
              <a:rPr sz="3600" spc="-95" dirty="0">
                <a:latin typeface="Cambria"/>
                <a:cs typeface="Cambria"/>
              </a:rPr>
              <a:t>F</a:t>
            </a:r>
            <a:r>
              <a:rPr sz="3600" spc="-65" dirty="0">
                <a:latin typeface="Cambria"/>
                <a:cs typeface="Cambria"/>
              </a:rPr>
              <a:t>r</a:t>
            </a:r>
            <a:r>
              <a:rPr sz="3600" spc="-20" dirty="0">
                <a:latin typeface="Cambria"/>
                <a:cs typeface="Cambria"/>
              </a:rPr>
              <a:t>eque</a:t>
            </a:r>
            <a:r>
              <a:rPr sz="3600" spc="-35" dirty="0">
                <a:latin typeface="Cambria"/>
                <a:cs typeface="Cambria"/>
              </a:rPr>
              <a:t>n</a:t>
            </a:r>
            <a:r>
              <a:rPr sz="3600" spc="-5" dirty="0">
                <a:latin typeface="Cambria"/>
                <a:cs typeface="Cambria"/>
              </a:rPr>
              <a:t>t</a:t>
            </a:r>
            <a:r>
              <a:rPr sz="3600" spc="-75" dirty="0">
                <a:latin typeface="Cambria"/>
                <a:cs typeface="Cambria"/>
              </a:rPr>
              <a:t>l</a:t>
            </a:r>
            <a:r>
              <a:rPr sz="3600" spc="-20" dirty="0">
                <a:latin typeface="Cambria"/>
                <a:cs typeface="Cambria"/>
              </a:rPr>
              <a:t>y</a:t>
            </a:r>
            <a:r>
              <a:rPr sz="3600" dirty="0">
                <a:latin typeface="Cambria"/>
                <a:cs typeface="Cambria"/>
              </a:rPr>
              <a:t> </a:t>
            </a:r>
            <a:r>
              <a:rPr sz="3600" spc="-5" dirty="0">
                <a:latin typeface="Cambria"/>
                <a:cs typeface="Cambria"/>
              </a:rPr>
              <a:t>As</a:t>
            </a:r>
            <a:r>
              <a:rPr sz="3600" spc="-65" dirty="0">
                <a:latin typeface="Cambria"/>
                <a:cs typeface="Cambria"/>
              </a:rPr>
              <a:t>k</a:t>
            </a:r>
            <a:r>
              <a:rPr sz="3600" spc="-20" dirty="0">
                <a:latin typeface="Cambria"/>
                <a:cs typeface="Cambria"/>
              </a:rPr>
              <a:t>ed</a:t>
            </a:r>
            <a:r>
              <a:rPr sz="3600" spc="-10" dirty="0">
                <a:latin typeface="Cambria"/>
                <a:cs typeface="Cambria"/>
              </a:rPr>
              <a:t> </a:t>
            </a:r>
            <a:r>
              <a:rPr sz="3600" spc="-25" dirty="0">
                <a:latin typeface="Cambria"/>
                <a:cs typeface="Cambria"/>
              </a:rPr>
              <a:t>Questions</a:t>
            </a:r>
            <a:endParaRPr sz="3600">
              <a:latin typeface="Cambria"/>
              <a:cs typeface="Cambria"/>
            </a:endParaRPr>
          </a:p>
          <a:p>
            <a:pPr marL="12700">
              <a:lnSpc>
                <a:spcPts val="3675"/>
              </a:lnSpc>
            </a:pPr>
            <a:r>
              <a:rPr sz="3400" spc="-25" dirty="0">
                <a:latin typeface="Cambria"/>
                <a:cs typeface="Cambria"/>
              </a:rPr>
              <a:t>abou</a:t>
            </a:r>
            <a:r>
              <a:rPr sz="3400" spc="-15" dirty="0">
                <a:latin typeface="Cambria"/>
                <a:cs typeface="Cambria"/>
              </a:rPr>
              <a:t>t</a:t>
            </a:r>
            <a:r>
              <a:rPr sz="3400" dirty="0">
                <a:latin typeface="Cambria"/>
                <a:cs typeface="Cambria"/>
              </a:rPr>
              <a:t> </a:t>
            </a:r>
            <a:r>
              <a:rPr sz="3400" spc="-10" dirty="0">
                <a:latin typeface="Cambria"/>
                <a:cs typeface="Cambria"/>
              </a:rPr>
              <a:t>t</a:t>
            </a:r>
            <a:r>
              <a:rPr sz="3400" spc="-20" dirty="0">
                <a:latin typeface="Cambria"/>
                <a:cs typeface="Cambria"/>
              </a:rPr>
              <a:t>he</a:t>
            </a:r>
            <a:r>
              <a:rPr sz="3400" spc="-5" dirty="0">
                <a:latin typeface="Cambria"/>
                <a:cs typeface="Cambria"/>
              </a:rPr>
              <a:t> </a:t>
            </a:r>
            <a:r>
              <a:rPr sz="3400" spc="-20" dirty="0">
                <a:latin typeface="Cambria"/>
                <a:cs typeface="Cambria"/>
              </a:rPr>
              <a:t>Healt</a:t>
            </a:r>
            <a:r>
              <a:rPr sz="3400" spc="-100" dirty="0">
                <a:latin typeface="Cambria"/>
                <a:cs typeface="Cambria"/>
              </a:rPr>
              <a:t>h</a:t>
            </a:r>
            <a:r>
              <a:rPr sz="3400" spc="-20" dirty="0">
                <a:latin typeface="Cambria"/>
                <a:cs typeface="Cambria"/>
              </a:rPr>
              <a:t>y</a:t>
            </a:r>
            <a:r>
              <a:rPr sz="3400" spc="30" dirty="0">
                <a:latin typeface="Cambria"/>
                <a:cs typeface="Cambria"/>
              </a:rPr>
              <a:t> </a:t>
            </a:r>
            <a:r>
              <a:rPr sz="3400" spc="-25" dirty="0">
                <a:latin typeface="Cambria"/>
                <a:cs typeface="Cambria"/>
              </a:rPr>
              <a:t>Scho</a:t>
            </a:r>
            <a:r>
              <a:rPr sz="3400" spc="-30" dirty="0">
                <a:latin typeface="Cambria"/>
                <a:cs typeface="Cambria"/>
              </a:rPr>
              <a:t>o</a:t>
            </a:r>
            <a:r>
              <a:rPr sz="3400" spc="-15" dirty="0">
                <a:latin typeface="Cambria"/>
                <a:cs typeface="Cambria"/>
              </a:rPr>
              <a:t>ls</a:t>
            </a:r>
            <a:r>
              <a:rPr sz="3400" spc="25" dirty="0">
                <a:latin typeface="Cambria"/>
                <a:cs typeface="Cambria"/>
              </a:rPr>
              <a:t> </a:t>
            </a:r>
            <a:r>
              <a:rPr sz="3400" spc="-55" dirty="0">
                <a:latin typeface="Cambria"/>
                <a:cs typeface="Cambria"/>
              </a:rPr>
              <a:t>A</a:t>
            </a:r>
            <a:r>
              <a:rPr sz="3400" spc="-15" dirty="0">
                <a:latin typeface="Cambria"/>
                <a:cs typeface="Cambria"/>
              </a:rPr>
              <a:t>ct</a:t>
            </a:r>
            <a:endParaRPr sz="3400">
              <a:latin typeface="Cambria"/>
              <a:cs typeface="Cambri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01637" y="11963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01637" y="12306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831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4715" y="1143000"/>
            <a:ext cx="8374380" cy="23164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41348" y="1488947"/>
            <a:ext cx="858012" cy="12344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67839" y="1488947"/>
            <a:ext cx="5900927" cy="12344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26742" y="1815083"/>
            <a:ext cx="5041646" cy="49428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64535" y="2159507"/>
            <a:ext cx="3657600" cy="123443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131410" y="2485644"/>
            <a:ext cx="2895882" cy="40061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690615" y="2159507"/>
            <a:ext cx="858012" cy="12344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1836" y="2894075"/>
            <a:ext cx="8502396" cy="396392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06754" y="3632200"/>
            <a:ext cx="5828131" cy="44645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00091" y="4243832"/>
            <a:ext cx="7223158" cy="35977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99590" y="4853432"/>
            <a:ext cx="6944767" cy="44399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13193" y="5461000"/>
            <a:ext cx="6216535" cy="44606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87678" y="6070650"/>
            <a:ext cx="6319289" cy="44601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788667" y="107723"/>
            <a:ext cx="5497195" cy="898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85">
              <a:lnSpc>
                <a:spcPts val="3915"/>
              </a:lnSpc>
            </a:pPr>
            <a:r>
              <a:rPr sz="3600" spc="-95" dirty="0">
                <a:latin typeface="Cambria"/>
                <a:cs typeface="Cambria"/>
              </a:rPr>
              <a:t>F</a:t>
            </a:r>
            <a:r>
              <a:rPr sz="3600" spc="-65" dirty="0">
                <a:latin typeface="Cambria"/>
                <a:cs typeface="Cambria"/>
              </a:rPr>
              <a:t>r</a:t>
            </a:r>
            <a:r>
              <a:rPr sz="3600" spc="-20" dirty="0">
                <a:latin typeface="Cambria"/>
                <a:cs typeface="Cambria"/>
              </a:rPr>
              <a:t>eque</a:t>
            </a:r>
            <a:r>
              <a:rPr sz="3600" spc="-35" dirty="0">
                <a:latin typeface="Cambria"/>
                <a:cs typeface="Cambria"/>
              </a:rPr>
              <a:t>n</a:t>
            </a:r>
            <a:r>
              <a:rPr sz="3600" spc="-5" dirty="0">
                <a:latin typeface="Cambria"/>
                <a:cs typeface="Cambria"/>
              </a:rPr>
              <a:t>t</a:t>
            </a:r>
            <a:r>
              <a:rPr sz="3600" spc="-75" dirty="0">
                <a:latin typeface="Cambria"/>
                <a:cs typeface="Cambria"/>
              </a:rPr>
              <a:t>l</a:t>
            </a:r>
            <a:r>
              <a:rPr sz="3600" spc="-20" dirty="0">
                <a:latin typeface="Cambria"/>
                <a:cs typeface="Cambria"/>
              </a:rPr>
              <a:t>y</a:t>
            </a:r>
            <a:r>
              <a:rPr sz="3600" dirty="0">
                <a:latin typeface="Cambria"/>
                <a:cs typeface="Cambria"/>
              </a:rPr>
              <a:t> </a:t>
            </a:r>
            <a:r>
              <a:rPr sz="3600" spc="-5" dirty="0">
                <a:latin typeface="Cambria"/>
                <a:cs typeface="Cambria"/>
              </a:rPr>
              <a:t>As</a:t>
            </a:r>
            <a:r>
              <a:rPr sz="3600" spc="-65" dirty="0">
                <a:latin typeface="Cambria"/>
                <a:cs typeface="Cambria"/>
              </a:rPr>
              <a:t>k</a:t>
            </a:r>
            <a:r>
              <a:rPr sz="3600" spc="-20" dirty="0">
                <a:latin typeface="Cambria"/>
                <a:cs typeface="Cambria"/>
              </a:rPr>
              <a:t>ed</a:t>
            </a:r>
            <a:r>
              <a:rPr sz="3600" spc="-10" dirty="0">
                <a:latin typeface="Cambria"/>
                <a:cs typeface="Cambria"/>
              </a:rPr>
              <a:t> </a:t>
            </a:r>
            <a:r>
              <a:rPr sz="3600" spc="-25" dirty="0">
                <a:latin typeface="Cambria"/>
                <a:cs typeface="Cambria"/>
              </a:rPr>
              <a:t>Questions</a:t>
            </a:r>
            <a:endParaRPr sz="3600">
              <a:latin typeface="Cambria"/>
              <a:cs typeface="Cambria"/>
            </a:endParaRPr>
          </a:p>
          <a:p>
            <a:pPr marL="12700">
              <a:lnSpc>
                <a:spcPts val="3675"/>
              </a:lnSpc>
            </a:pPr>
            <a:r>
              <a:rPr sz="3400" spc="-25" dirty="0">
                <a:latin typeface="Cambria"/>
                <a:cs typeface="Cambria"/>
              </a:rPr>
              <a:t>abou</a:t>
            </a:r>
            <a:r>
              <a:rPr sz="3400" spc="-15" dirty="0">
                <a:latin typeface="Cambria"/>
                <a:cs typeface="Cambria"/>
              </a:rPr>
              <a:t>t</a:t>
            </a:r>
            <a:r>
              <a:rPr sz="3400" dirty="0">
                <a:latin typeface="Cambria"/>
                <a:cs typeface="Cambria"/>
              </a:rPr>
              <a:t> </a:t>
            </a:r>
            <a:r>
              <a:rPr sz="3400" spc="-10" dirty="0">
                <a:latin typeface="Cambria"/>
                <a:cs typeface="Cambria"/>
              </a:rPr>
              <a:t>t</a:t>
            </a:r>
            <a:r>
              <a:rPr sz="3400" spc="-20" dirty="0">
                <a:latin typeface="Cambria"/>
                <a:cs typeface="Cambria"/>
              </a:rPr>
              <a:t>he</a:t>
            </a:r>
            <a:r>
              <a:rPr sz="3400" spc="-5" dirty="0">
                <a:latin typeface="Cambria"/>
                <a:cs typeface="Cambria"/>
              </a:rPr>
              <a:t> </a:t>
            </a:r>
            <a:r>
              <a:rPr sz="3400" spc="-20" dirty="0">
                <a:latin typeface="Cambria"/>
                <a:cs typeface="Cambria"/>
              </a:rPr>
              <a:t>Healt</a:t>
            </a:r>
            <a:r>
              <a:rPr sz="3400" spc="-100" dirty="0">
                <a:latin typeface="Cambria"/>
                <a:cs typeface="Cambria"/>
              </a:rPr>
              <a:t>h</a:t>
            </a:r>
            <a:r>
              <a:rPr sz="3400" spc="-20" dirty="0">
                <a:latin typeface="Cambria"/>
                <a:cs typeface="Cambria"/>
              </a:rPr>
              <a:t>y</a:t>
            </a:r>
            <a:r>
              <a:rPr sz="3400" spc="30" dirty="0">
                <a:latin typeface="Cambria"/>
                <a:cs typeface="Cambria"/>
              </a:rPr>
              <a:t> </a:t>
            </a:r>
            <a:r>
              <a:rPr sz="3400" spc="-25" dirty="0">
                <a:latin typeface="Cambria"/>
                <a:cs typeface="Cambria"/>
              </a:rPr>
              <a:t>Scho</a:t>
            </a:r>
            <a:r>
              <a:rPr sz="3400" spc="-30" dirty="0">
                <a:latin typeface="Cambria"/>
                <a:cs typeface="Cambria"/>
              </a:rPr>
              <a:t>o</a:t>
            </a:r>
            <a:r>
              <a:rPr sz="3400" spc="-15" dirty="0">
                <a:latin typeface="Cambria"/>
                <a:cs typeface="Cambria"/>
              </a:rPr>
              <a:t>ls</a:t>
            </a:r>
            <a:r>
              <a:rPr sz="3400" spc="25" dirty="0">
                <a:latin typeface="Cambria"/>
                <a:cs typeface="Cambria"/>
              </a:rPr>
              <a:t> </a:t>
            </a:r>
            <a:r>
              <a:rPr sz="3400" spc="-55" dirty="0">
                <a:latin typeface="Cambria"/>
                <a:cs typeface="Cambria"/>
              </a:rPr>
              <a:t>A</a:t>
            </a:r>
            <a:r>
              <a:rPr sz="3400" spc="-15" dirty="0">
                <a:latin typeface="Cambria"/>
                <a:cs typeface="Cambria"/>
              </a:rPr>
              <a:t>ct</a:t>
            </a:r>
            <a:endParaRPr sz="3400">
              <a:latin typeface="Cambria"/>
              <a:cs typeface="Cambri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01637" y="11963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01637" y="12306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10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4715" y="1143000"/>
            <a:ext cx="8374380" cy="23164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26948" y="1740407"/>
            <a:ext cx="568452" cy="8077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800" y="1488947"/>
            <a:ext cx="1069848" cy="12344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45552" y="1848485"/>
            <a:ext cx="326390" cy="356870"/>
          </a:xfrm>
          <a:custGeom>
            <a:avLst/>
            <a:gdLst/>
            <a:ahLst/>
            <a:cxnLst/>
            <a:rect l="l" t="t" r="r" b="b"/>
            <a:pathLst>
              <a:path w="326390" h="356869">
                <a:moveTo>
                  <a:pt x="160032" y="0"/>
                </a:moveTo>
                <a:lnTo>
                  <a:pt x="150749" y="0"/>
                </a:lnTo>
                <a:lnTo>
                  <a:pt x="143281" y="253"/>
                </a:lnTo>
                <a:lnTo>
                  <a:pt x="4635" y="327787"/>
                </a:lnTo>
                <a:lnTo>
                  <a:pt x="0" y="346837"/>
                </a:lnTo>
                <a:lnTo>
                  <a:pt x="634" y="349885"/>
                </a:lnTo>
                <a:lnTo>
                  <a:pt x="2451" y="351916"/>
                </a:lnTo>
                <a:lnTo>
                  <a:pt x="4279" y="354075"/>
                </a:lnTo>
                <a:lnTo>
                  <a:pt x="7556" y="355345"/>
                </a:lnTo>
                <a:lnTo>
                  <a:pt x="12293" y="355853"/>
                </a:lnTo>
                <a:lnTo>
                  <a:pt x="17018" y="356488"/>
                </a:lnTo>
                <a:lnTo>
                  <a:pt x="23571" y="356742"/>
                </a:lnTo>
                <a:lnTo>
                  <a:pt x="39776" y="356742"/>
                </a:lnTo>
                <a:lnTo>
                  <a:pt x="62128" y="354075"/>
                </a:lnTo>
                <a:lnTo>
                  <a:pt x="64770" y="353187"/>
                </a:lnTo>
                <a:lnTo>
                  <a:pt x="66675" y="351789"/>
                </a:lnTo>
                <a:lnTo>
                  <a:pt x="68050" y="349757"/>
                </a:lnTo>
                <a:lnTo>
                  <a:pt x="69049" y="348361"/>
                </a:lnTo>
                <a:lnTo>
                  <a:pt x="70002" y="346201"/>
                </a:lnTo>
                <a:lnTo>
                  <a:pt x="70726" y="343662"/>
                </a:lnTo>
                <a:lnTo>
                  <a:pt x="93129" y="274574"/>
                </a:lnTo>
                <a:lnTo>
                  <a:pt x="302729" y="274574"/>
                </a:lnTo>
                <a:lnTo>
                  <a:pt x="283451" y="219328"/>
                </a:lnTo>
                <a:lnTo>
                  <a:pt x="108965" y="219328"/>
                </a:lnTo>
                <a:lnTo>
                  <a:pt x="158940" y="69087"/>
                </a:lnTo>
                <a:lnTo>
                  <a:pt x="231025" y="69087"/>
                </a:lnTo>
                <a:lnTo>
                  <a:pt x="212191" y="15112"/>
                </a:lnTo>
                <a:lnTo>
                  <a:pt x="211099" y="11556"/>
                </a:lnTo>
                <a:lnTo>
                  <a:pt x="174368" y="155"/>
                </a:lnTo>
                <a:lnTo>
                  <a:pt x="160032" y="0"/>
                </a:lnTo>
                <a:close/>
              </a:path>
              <a:path w="326390" h="356869">
                <a:moveTo>
                  <a:pt x="302729" y="274574"/>
                </a:moveTo>
                <a:lnTo>
                  <a:pt x="225844" y="274574"/>
                </a:lnTo>
                <a:lnTo>
                  <a:pt x="250355" y="347852"/>
                </a:lnTo>
                <a:lnTo>
                  <a:pt x="300647" y="356742"/>
                </a:lnTo>
                <a:lnTo>
                  <a:pt x="307632" y="356488"/>
                </a:lnTo>
                <a:lnTo>
                  <a:pt x="312712" y="355980"/>
                </a:lnTo>
                <a:lnTo>
                  <a:pt x="317792" y="355600"/>
                </a:lnTo>
                <a:lnTo>
                  <a:pt x="321348" y="354456"/>
                </a:lnTo>
                <a:lnTo>
                  <a:pt x="323380" y="352551"/>
                </a:lnTo>
                <a:lnTo>
                  <a:pt x="325412" y="350519"/>
                </a:lnTo>
                <a:lnTo>
                  <a:pt x="326018" y="347852"/>
                </a:lnTo>
                <a:lnTo>
                  <a:pt x="325928" y="346837"/>
                </a:lnTo>
                <a:lnTo>
                  <a:pt x="325031" y="340105"/>
                </a:lnTo>
                <a:lnTo>
                  <a:pt x="323634" y="334899"/>
                </a:lnTo>
                <a:lnTo>
                  <a:pt x="321475" y="328294"/>
                </a:lnTo>
                <a:lnTo>
                  <a:pt x="302729" y="274574"/>
                </a:lnTo>
                <a:close/>
              </a:path>
              <a:path w="326390" h="356869">
                <a:moveTo>
                  <a:pt x="231025" y="69087"/>
                </a:moveTo>
                <a:lnTo>
                  <a:pt x="159219" y="69087"/>
                </a:lnTo>
                <a:lnTo>
                  <a:pt x="209194" y="219328"/>
                </a:lnTo>
                <a:lnTo>
                  <a:pt x="283451" y="219328"/>
                </a:lnTo>
                <a:lnTo>
                  <a:pt x="231025" y="69087"/>
                </a:lnTo>
                <a:close/>
              </a:path>
            </a:pathLst>
          </a:custGeom>
          <a:solidFill>
            <a:srgbClr val="F4F0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54518" y="1917573"/>
            <a:ext cx="100330" cy="150495"/>
          </a:xfrm>
          <a:custGeom>
            <a:avLst/>
            <a:gdLst/>
            <a:ahLst/>
            <a:cxnLst/>
            <a:rect l="l" t="t" r="r" b="b"/>
            <a:pathLst>
              <a:path w="100330" h="150494">
                <a:moveTo>
                  <a:pt x="49974" y="0"/>
                </a:moveTo>
                <a:lnTo>
                  <a:pt x="0" y="150240"/>
                </a:lnTo>
                <a:lnTo>
                  <a:pt x="100228" y="150240"/>
                </a:lnTo>
                <a:lnTo>
                  <a:pt x="50253" y="0"/>
                </a:lnTo>
                <a:lnTo>
                  <a:pt x="49974" y="0"/>
                </a:lnTo>
                <a:close/>
              </a:path>
            </a:pathLst>
          </a:custGeom>
          <a:ln w="12192">
            <a:solidFill>
              <a:srgbClr val="044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45552" y="1848485"/>
            <a:ext cx="326390" cy="356870"/>
          </a:xfrm>
          <a:custGeom>
            <a:avLst/>
            <a:gdLst/>
            <a:ahLst/>
            <a:cxnLst/>
            <a:rect l="l" t="t" r="r" b="b"/>
            <a:pathLst>
              <a:path w="326390" h="356869">
                <a:moveTo>
                  <a:pt x="160032" y="0"/>
                </a:moveTo>
                <a:lnTo>
                  <a:pt x="200596" y="2412"/>
                </a:lnTo>
                <a:lnTo>
                  <a:pt x="212191" y="15112"/>
                </a:lnTo>
                <a:lnTo>
                  <a:pt x="321475" y="328294"/>
                </a:lnTo>
                <a:lnTo>
                  <a:pt x="323634" y="334899"/>
                </a:lnTo>
                <a:lnTo>
                  <a:pt x="325031" y="340105"/>
                </a:lnTo>
                <a:lnTo>
                  <a:pt x="325539" y="343915"/>
                </a:lnTo>
                <a:lnTo>
                  <a:pt x="326047" y="347725"/>
                </a:lnTo>
                <a:lnTo>
                  <a:pt x="312712" y="355980"/>
                </a:lnTo>
                <a:lnTo>
                  <a:pt x="307632" y="356488"/>
                </a:lnTo>
                <a:lnTo>
                  <a:pt x="300647" y="356742"/>
                </a:lnTo>
                <a:lnTo>
                  <a:pt x="291630" y="356742"/>
                </a:lnTo>
                <a:lnTo>
                  <a:pt x="282359" y="356742"/>
                </a:lnTo>
                <a:lnTo>
                  <a:pt x="252387" y="351281"/>
                </a:lnTo>
                <a:lnTo>
                  <a:pt x="251244" y="349757"/>
                </a:lnTo>
                <a:lnTo>
                  <a:pt x="250355" y="347852"/>
                </a:lnTo>
                <a:lnTo>
                  <a:pt x="249593" y="345566"/>
                </a:lnTo>
                <a:lnTo>
                  <a:pt x="225844" y="274574"/>
                </a:lnTo>
                <a:lnTo>
                  <a:pt x="93129" y="274574"/>
                </a:lnTo>
                <a:lnTo>
                  <a:pt x="70726" y="343662"/>
                </a:lnTo>
                <a:lnTo>
                  <a:pt x="70002" y="346201"/>
                </a:lnTo>
                <a:lnTo>
                  <a:pt x="69049" y="348361"/>
                </a:lnTo>
                <a:lnTo>
                  <a:pt x="67868" y="350012"/>
                </a:lnTo>
                <a:lnTo>
                  <a:pt x="66675" y="351789"/>
                </a:lnTo>
                <a:lnTo>
                  <a:pt x="64770" y="353187"/>
                </a:lnTo>
                <a:lnTo>
                  <a:pt x="62128" y="354075"/>
                </a:lnTo>
                <a:lnTo>
                  <a:pt x="59486" y="355091"/>
                </a:lnTo>
                <a:lnTo>
                  <a:pt x="55753" y="355853"/>
                </a:lnTo>
                <a:lnTo>
                  <a:pt x="50927" y="356235"/>
                </a:lnTo>
                <a:lnTo>
                  <a:pt x="46100" y="356488"/>
                </a:lnTo>
                <a:lnTo>
                  <a:pt x="39776" y="356742"/>
                </a:lnTo>
                <a:lnTo>
                  <a:pt x="31953" y="356742"/>
                </a:lnTo>
                <a:lnTo>
                  <a:pt x="23571" y="356742"/>
                </a:lnTo>
                <a:lnTo>
                  <a:pt x="17018" y="356488"/>
                </a:lnTo>
                <a:lnTo>
                  <a:pt x="12293" y="355853"/>
                </a:lnTo>
                <a:lnTo>
                  <a:pt x="7556" y="355345"/>
                </a:lnTo>
                <a:lnTo>
                  <a:pt x="4279" y="354075"/>
                </a:lnTo>
                <a:lnTo>
                  <a:pt x="2451" y="351916"/>
                </a:lnTo>
                <a:lnTo>
                  <a:pt x="634" y="349885"/>
                </a:lnTo>
                <a:lnTo>
                  <a:pt x="0" y="346837"/>
                </a:lnTo>
                <a:lnTo>
                  <a:pt x="546" y="343026"/>
                </a:lnTo>
                <a:lnTo>
                  <a:pt x="1092" y="339216"/>
                </a:lnTo>
                <a:lnTo>
                  <a:pt x="113614" y="14224"/>
                </a:lnTo>
                <a:lnTo>
                  <a:pt x="117436" y="6730"/>
                </a:lnTo>
                <a:lnTo>
                  <a:pt x="118884" y="4825"/>
                </a:lnTo>
                <a:lnTo>
                  <a:pt x="121208" y="3428"/>
                </a:lnTo>
                <a:lnTo>
                  <a:pt x="124396" y="2412"/>
                </a:lnTo>
                <a:lnTo>
                  <a:pt x="127584" y="1397"/>
                </a:lnTo>
                <a:lnTo>
                  <a:pt x="131991" y="762"/>
                </a:lnTo>
                <a:lnTo>
                  <a:pt x="137642" y="507"/>
                </a:lnTo>
                <a:lnTo>
                  <a:pt x="143281" y="253"/>
                </a:lnTo>
                <a:lnTo>
                  <a:pt x="150749" y="0"/>
                </a:lnTo>
                <a:lnTo>
                  <a:pt x="160032" y="0"/>
                </a:lnTo>
                <a:close/>
              </a:path>
            </a:pathLst>
          </a:custGeom>
          <a:ln w="12192">
            <a:solidFill>
              <a:srgbClr val="044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24127" y="1488947"/>
            <a:ext cx="7679435" cy="123443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05636" y="1815083"/>
            <a:ext cx="6788785" cy="49377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519427" y="2159507"/>
            <a:ext cx="6149340" cy="123443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886987" y="2487929"/>
            <a:ext cx="5386937" cy="49199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937247" y="2159507"/>
            <a:ext cx="858011" cy="123443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11836" y="2939795"/>
            <a:ext cx="8784336" cy="272338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56716" y="3712336"/>
            <a:ext cx="1735785" cy="37477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19120" y="3777996"/>
            <a:ext cx="1550797" cy="30809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291584" y="3759453"/>
            <a:ext cx="3994023" cy="40271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68040" y="4337303"/>
            <a:ext cx="7782742" cy="40108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68271" y="4885944"/>
            <a:ext cx="3820650" cy="32499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788667" y="107723"/>
            <a:ext cx="5497195" cy="898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85">
              <a:lnSpc>
                <a:spcPts val="3915"/>
              </a:lnSpc>
            </a:pPr>
            <a:r>
              <a:rPr sz="3600" spc="-95" dirty="0">
                <a:latin typeface="Cambria"/>
                <a:cs typeface="Cambria"/>
              </a:rPr>
              <a:t>F</a:t>
            </a:r>
            <a:r>
              <a:rPr sz="3600" spc="-65" dirty="0">
                <a:latin typeface="Cambria"/>
                <a:cs typeface="Cambria"/>
              </a:rPr>
              <a:t>r</a:t>
            </a:r>
            <a:r>
              <a:rPr sz="3600" spc="-20" dirty="0">
                <a:latin typeface="Cambria"/>
                <a:cs typeface="Cambria"/>
              </a:rPr>
              <a:t>eque</a:t>
            </a:r>
            <a:r>
              <a:rPr sz="3600" spc="-35" dirty="0">
                <a:latin typeface="Cambria"/>
                <a:cs typeface="Cambria"/>
              </a:rPr>
              <a:t>n</a:t>
            </a:r>
            <a:r>
              <a:rPr sz="3600" spc="-5" dirty="0">
                <a:latin typeface="Cambria"/>
                <a:cs typeface="Cambria"/>
              </a:rPr>
              <a:t>t</a:t>
            </a:r>
            <a:r>
              <a:rPr sz="3600" spc="-75" dirty="0">
                <a:latin typeface="Cambria"/>
                <a:cs typeface="Cambria"/>
              </a:rPr>
              <a:t>l</a:t>
            </a:r>
            <a:r>
              <a:rPr sz="3600" spc="-20" dirty="0">
                <a:latin typeface="Cambria"/>
                <a:cs typeface="Cambria"/>
              </a:rPr>
              <a:t>y</a:t>
            </a:r>
            <a:r>
              <a:rPr sz="3600" dirty="0">
                <a:latin typeface="Cambria"/>
                <a:cs typeface="Cambria"/>
              </a:rPr>
              <a:t> </a:t>
            </a:r>
            <a:r>
              <a:rPr sz="3600" spc="-5" dirty="0">
                <a:latin typeface="Cambria"/>
                <a:cs typeface="Cambria"/>
              </a:rPr>
              <a:t>As</a:t>
            </a:r>
            <a:r>
              <a:rPr sz="3600" spc="-65" dirty="0">
                <a:latin typeface="Cambria"/>
                <a:cs typeface="Cambria"/>
              </a:rPr>
              <a:t>k</a:t>
            </a:r>
            <a:r>
              <a:rPr sz="3600" spc="-20" dirty="0">
                <a:latin typeface="Cambria"/>
                <a:cs typeface="Cambria"/>
              </a:rPr>
              <a:t>ed</a:t>
            </a:r>
            <a:r>
              <a:rPr sz="3600" spc="-10" dirty="0">
                <a:latin typeface="Cambria"/>
                <a:cs typeface="Cambria"/>
              </a:rPr>
              <a:t> </a:t>
            </a:r>
            <a:r>
              <a:rPr sz="3600" spc="-25" dirty="0">
                <a:latin typeface="Cambria"/>
                <a:cs typeface="Cambria"/>
              </a:rPr>
              <a:t>Questions</a:t>
            </a:r>
            <a:endParaRPr sz="3600">
              <a:latin typeface="Cambria"/>
              <a:cs typeface="Cambria"/>
            </a:endParaRPr>
          </a:p>
          <a:p>
            <a:pPr marL="12700">
              <a:lnSpc>
                <a:spcPts val="3675"/>
              </a:lnSpc>
            </a:pPr>
            <a:r>
              <a:rPr sz="3400" spc="-25" dirty="0">
                <a:latin typeface="Cambria"/>
                <a:cs typeface="Cambria"/>
              </a:rPr>
              <a:t>abou</a:t>
            </a:r>
            <a:r>
              <a:rPr sz="3400" spc="-15" dirty="0">
                <a:latin typeface="Cambria"/>
                <a:cs typeface="Cambria"/>
              </a:rPr>
              <a:t>t</a:t>
            </a:r>
            <a:r>
              <a:rPr sz="3400" dirty="0">
                <a:latin typeface="Cambria"/>
                <a:cs typeface="Cambria"/>
              </a:rPr>
              <a:t> </a:t>
            </a:r>
            <a:r>
              <a:rPr sz="3400" spc="-10" dirty="0">
                <a:latin typeface="Cambria"/>
                <a:cs typeface="Cambria"/>
              </a:rPr>
              <a:t>t</a:t>
            </a:r>
            <a:r>
              <a:rPr sz="3400" spc="-20" dirty="0">
                <a:latin typeface="Cambria"/>
                <a:cs typeface="Cambria"/>
              </a:rPr>
              <a:t>he</a:t>
            </a:r>
            <a:r>
              <a:rPr sz="3400" spc="-5" dirty="0">
                <a:latin typeface="Cambria"/>
                <a:cs typeface="Cambria"/>
              </a:rPr>
              <a:t> </a:t>
            </a:r>
            <a:r>
              <a:rPr sz="3400" spc="-20" dirty="0">
                <a:latin typeface="Cambria"/>
                <a:cs typeface="Cambria"/>
              </a:rPr>
              <a:t>Healt</a:t>
            </a:r>
            <a:r>
              <a:rPr sz="3400" spc="-100" dirty="0">
                <a:latin typeface="Cambria"/>
                <a:cs typeface="Cambria"/>
              </a:rPr>
              <a:t>h</a:t>
            </a:r>
            <a:r>
              <a:rPr sz="3400" spc="-20" dirty="0">
                <a:latin typeface="Cambria"/>
                <a:cs typeface="Cambria"/>
              </a:rPr>
              <a:t>y</a:t>
            </a:r>
            <a:r>
              <a:rPr sz="3400" spc="30" dirty="0">
                <a:latin typeface="Cambria"/>
                <a:cs typeface="Cambria"/>
              </a:rPr>
              <a:t> </a:t>
            </a:r>
            <a:r>
              <a:rPr sz="3400" spc="-25" dirty="0">
                <a:latin typeface="Cambria"/>
                <a:cs typeface="Cambria"/>
              </a:rPr>
              <a:t>Scho</a:t>
            </a:r>
            <a:r>
              <a:rPr sz="3400" spc="-30" dirty="0">
                <a:latin typeface="Cambria"/>
                <a:cs typeface="Cambria"/>
              </a:rPr>
              <a:t>o</a:t>
            </a:r>
            <a:r>
              <a:rPr sz="3400" spc="-15" dirty="0">
                <a:latin typeface="Cambria"/>
                <a:cs typeface="Cambria"/>
              </a:rPr>
              <a:t>ls</a:t>
            </a:r>
            <a:r>
              <a:rPr sz="3400" spc="25" dirty="0">
                <a:latin typeface="Cambria"/>
                <a:cs typeface="Cambria"/>
              </a:rPr>
              <a:t> </a:t>
            </a:r>
            <a:r>
              <a:rPr sz="3400" spc="-55" dirty="0">
                <a:latin typeface="Cambria"/>
                <a:cs typeface="Cambria"/>
              </a:rPr>
              <a:t>A</a:t>
            </a:r>
            <a:r>
              <a:rPr sz="3400" spc="-15" dirty="0">
                <a:latin typeface="Cambria"/>
                <a:cs typeface="Cambria"/>
              </a:rPr>
              <a:t>ct</a:t>
            </a:r>
            <a:endParaRPr sz="3400">
              <a:latin typeface="Cambria"/>
              <a:cs typeface="Cambri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01637" y="11963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01637" y="12306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761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090" y="238868"/>
            <a:ext cx="4904740" cy="635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="1" spc="-5" dirty="0">
                <a:solidFill>
                  <a:srgbClr val="283749"/>
                </a:solidFill>
                <a:latin typeface="Book Antiqua"/>
                <a:cs typeface="Book Antiqua"/>
              </a:rPr>
              <a:t>IP</a:t>
            </a:r>
            <a:r>
              <a:rPr sz="4800" b="1" dirty="0">
                <a:solidFill>
                  <a:srgbClr val="283749"/>
                </a:solidFill>
                <a:latin typeface="Book Antiqua"/>
                <a:cs typeface="Book Antiqua"/>
              </a:rPr>
              <a:t>M TOOL BELT</a:t>
            </a:r>
            <a:endParaRPr sz="4800" dirty="0">
              <a:latin typeface="Book Antiqua"/>
              <a:cs typeface="Book Antiqu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08828" y="2537967"/>
            <a:ext cx="3785870" cy="154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Cultu</a:t>
            </a:r>
            <a:r>
              <a:rPr sz="2800" b="1" spc="-70" dirty="0">
                <a:solidFill>
                  <a:srgbClr val="000099"/>
                </a:solidFill>
                <a:latin typeface="Calibri"/>
                <a:cs typeface="Calibri"/>
              </a:rPr>
              <a:t>r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al</a:t>
            </a:r>
            <a:endParaRPr sz="2800" dirty="0">
              <a:latin typeface="Calibri"/>
              <a:cs typeface="Calibri"/>
            </a:endParaRPr>
          </a:p>
          <a:p>
            <a:pPr marL="561340" marR="5080" indent="-274320">
              <a:lnSpc>
                <a:spcPct val="100000"/>
              </a:lnSpc>
              <a:spcBef>
                <a:spcPts val="535"/>
              </a:spcBef>
              <a:tabLst>
                <a:tab pos="560705" algn="l"/>
              </a:tabLst>
            </a:pPr>
            <a:r>
              <a:rPr sz="1800" spc="5" dirty="0">
                <a:solidFill>
                  <a:srgbClr val="08A0D9"/>
                </a:solidFill>
                <a:latin typeface="Wingdings 3"/>
                <a:cs typeface="Wingdings 3"/>
              </a:rPr>
              <a:t></a:t>
            </a:r>
            <a:r>
              <a:rPr sz="1800" spc="5" dirty="0">
                <a:solidFill>
                  <a:srgbClr val="08A0D9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latin typeface="Calibri"/>
                <a:cs typeface="Calibri"/>
              </a:rPr>
              <a:t>M</a:t>
            </a:r>
            <a:r>
              <a:rPr sz="2400" spc="-10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th</a:t>
            </a:r>
            <a:r>
              <a:rPr sz="2400" spc="-10" dirty="0">
                <a:latin typeface="Calibri"/>
                <a:cs typeface="Calibri"/>
              </a:rPr>
              <a:t>o</a:t>
            </a:r>
            <a:r>
              <a:rPr sz="2400" spc="-5" dirty="0">
                <a:latin typeface="Calibri"/>
                <a:cs typeface="Calibri"/>
              </a:rPr>
              <a:t>d</a:t>
            </a:r>
            <a:r>
              <a:rPr sz="2400" dirty="0">
                <a:latin typeface="Calibri"/>
                <a:cs typeface="Calibri"/>
              </a:rPr>
              <a:t>s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th</a:t>
            </a:r>
            <a:r>
              <a:rPr sz="2400" spc="-25" dirty="0">
                <a:latin typeface="Calibri"/>
                <a:cs typeface="Calibri"/>
              </a:rPr>
              <a:t>a</a:t>
            </a:r>
            <a:r>
              <a:rPr sz="2400" dirty="0">
                <a:latin typeface="Calibri"/>
                <a:cs typeface="Calibri"/>
              </a:rPr>
              <a:t>t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4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educe </a:t>
            </a:r>
            <a:r>
              <a:rPr sz="2400" spc="-5" dirty="0">
                <a:latin typeface="Calibri"/>
                <a:cs typeface="Calibri"/>
              </a:rPr>
              <a:t>pe</a:t>
            </a:r>
            <a:r>
              <a:rPr sz="2400" spc="-30" dirty="0">
                <a:latin typeface="Calibri"/>
                <a:cs typeface="Calibri"/>
              </a:rPr>
              <a:t>s</a:t>
            </a:r>
            <a:r>
              <a:rPr sz="2400" dirty="0">
                <a:latin typeface="Calibri"/>
                <a:cs typeface="Calibri"/>
              </a:rPr>
              <a:t>t 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35" dirty="0">
                <a:latin typeface="Calibri"/>
                <a:cs typeface="Calibri"/>
              </a:rPr>
              <a:t>st</a:t>
            </a:r>
            <a:r>
              <a:rPr sz="2400" dirty="0">
                <a:latin typeface="Calibri"/>
                <a:cs typeface="Calibri"/>
              </a:rPr>
              <a:t>ablishm</a:t>
            </a:r>
            <a:r>
              <a:rPr sz="2400" spc="5" dirty="0">
                <a:latin typeface="Calibri"/>
                <a:cs typeface="Calibri"/>
              </a:rPr>
              <a:t>e</a:t>
            </a:r>
            <a:r>
              <a:rPr sz="2400" spc="-25" dirty="0">
                <a:latin typeface="Calibri"/>
                <a:cs typeface="Calibri"/>
              </a:rPr>
              <a:t>n</a:t>
            </a:r>
            <a:r>
              <a:rPr sz="2400" spc="-5" dirty="0">
                <a:latin typeface="Calibri"/>
                <a:cs typeface="Calibri"/>
              </a:rPr>
              <a:t>t</a:t>
            </a:r>
            <a:r>
              <a:rPr sz="2400" spc="-10" dirty="0">
                <a:latin typeface="Calibri"/>
                <a:cs typeface="Calibri"/>
              </a:rPr>
              <a:t>, </a:t>
            </a:r>
            <a:r>
              <a:rPr sz="2400" spc="-45" dirty="0">
                <a:latin typeface="Calibri"/>
                <a:cs typeface="Calibri"/>
              </a:rPr>
              <a:t>r</a:t>
            </a:r>
            <a:r>
              <a:rPr sz="2400" spc="-15" dirty="0">
                <a:latin typeface="Calibri"/>
                <a:cs typeface="Calibri"/>
              </a:rPr>
              <a:t>ep</a:t>
            </a:r>
            <a:r>
              <a:rPr sz="2400" spc="-40" dirty="0">
                <a:latin typeface="Calibri"/>
                <a:cs typeface="Calibri"/>
              </a:rPr>
              <a:t>r</a:t>
            </a:r>
            <a:r>
              <a:rPr sz="2400" spc="-5" dirty="0">
                <a:latin typeface="Calibri"/>
                <a:cs typeface="Calibri"/>
              </a:rPr>
              <a:t>oduction</a:t>
            </a:r>
            <a:r>
              <a:rPr sz="2400" dirty="0">
                <a:latin typeface="Calibri"/>
                <a:cs typeface="Calibri"/>
              </a:rPr>
              <a:t>,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o</a:t>
            </a:r>
            <a:r>
              <a:rPr sz="2400" spc="-10" dirty="0">
                <a:latin typeface="Calibri"/>
                <a:cs typeface="Calibri"/>
              </a:rPr>
              <a:t>r </a:t>
            </a:r>
            <a:r>
              <a:rPr sz="2400" spc="-5" dirty="0">
                <a:latin typeface="Calibri"/>
                <a:cs typeface="Calibri"/>
              </a:rPr>
              <a:t>su</a:t>
            </a:r>
            <a:r>
              <a:rPr sz="2400" spc="20" dirty="0">
                <a:latin typeface="Calibri"/>
                <a:cs typeface="Calibri"/>
              </a:rPr>
              <a:t>r</a:t>
            </a:r>
            <a:r>
              <a:rPr sz="2400" spc="-10" dirty="0">
                <a:latin typeface="Calibri"/>
                <a:cs typeface="Calibri"/>
              </a:rPr>
              <a:t>vi</a:t>
            </a:r>
            <a:r>
              <a:rPr sz="2400" spc="-60" dirty="0">
                <a:latin typeface="Calibri"/>
                <a:cs typeface="Calibri"/>
              </a:rPr>
              <a:t>v</a:t>
            </a:r>
            <a:r>
              <a:rPr sz="2400" dirty="0">
                <a:latin typeface="Calibri"/>
                <a:cs typeface="Calibri"/>
              </a:rPr>
              <a:t>al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64540" y="5358028"/>
            <a:ext cx="3013075" cy="1177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P</a:t>
            </a:r>
            <a:r>
              <a:rPr sz="2800" b="1" spc="-65" dirty="0">
                <a:solidFill>
                  <a:srgbClr val="000099"/>
                </a:solidFill>
                <a:latin typeface="Calibri"/>
                <a:cs typeface="Calibri"/>
              </a:rPr>
              <a:t>h</a:t>
            </a:r>
            <a:r>
              <a:rPr sz="2800" b="1" spc="-35" dirty="0">
                <a:solidFill>
                  <a:srgbClr val="000099"/>
                </a:solidFill>
                <a:latin typeface="Calibri"/>
                <a:cs typeface="Calibri"/>
              </a:rPr>
              <a:t>y</a:t>
            </a:r>
            <a:r>
              <a:rPr sz="2800" b="1" spc="-10" dirty="0">
                <a:solidFill>
                  <a:srgbClr val="000099"/>
                </a:solidFill>
                <a:latin typeface="Calibri"/>
                <a:cs typeface="Calibri"/>
              </a:rPr>
              <a:t>si</a:t>
            </a:r>
            <a:r>
              <a:rPr sz="2800" b="1" spc="-30" dirty="0">
                <a:solidFill>
                  <a:srgbClr val="000099"/>
                </a:solidFill>
                <a:latin typeface="Calibri"/>
                <a:cs typeface="Calibri"/>
              </a:rPr>
              <a:t>c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al</a:t>
            </a:r>
            <a:endParaRPr sz="2800">
              <a:latin typeface="Calibri"/>
              <a:cs typeface="Calibri"/>
            </a:endParaRPr>
          </a:p>
          <a:p>
            <a:pPr marL="561340" marR="5080" indent="-274320">
              <a:lnSpc>
                <a:spcPct val="100000"/>
              </a:lnSpc>
              <a:spcBef>
                <a:spcPts val="530"/>
              </a:spcBef>
              <a:tabLst>
                <a:tab pos="561340" algn="l"/>
              </a:tabLst>
            </a:pPr>
            <a:r>
              <a:rPr sz="1800" spc="5" dirty="0">
                <a:solidFill>
                  <a:srgbClr val="08A0D9"/>
                </a:solidFill>
                <a:latin typeface="Wingdings 3"/>
                <a:cs typeface="Wingdings 3"/>
              </a:rPr>
              <a:t></a:t>
            </a:r>
            <a:r>
              <a:rPr sz="1800" spc="5" dirty="0">
                <a:solidFill>
                  <a:srgbClr val="08A0D9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latin typeface="Calibri"/>
                <a:cs typeface="Calibri"/>
              </a:rPr>
              <a:t>Meth</a:t>
            </a:r>
            <a:r>
              <a:rPr sz="2400" spc="-15" dirty="0">
                <a:latin typeface="Calibri"/>
                <a:cs typeface="Calibri"/>
              </a:rPr>
              <a:t>o</a:t>
            </a:r>
            <a:r>
              <a:rPr sz="2400" spc="-5" dirty="0">
                <a:latin typeface="Calibri"/>
                <a:cs typeface="Calibri"/>
              </a:rPr>
              <a:t>d</a:t>
            </a:r>
            <a:r>
              <a:rPr sz="2400" dirty="0">
                <a:latin typeface="Calibri"/>
                <a:cs typeface="Calibri"/>
              </a:rPr>
              <a:t>s th</a:t>
            </a:r>
            <a:r>
              <a:rPr sz="2400" spc="-30" dirty="0">
                <a:latin typeface="Calibri"/>
                <a:cs typeface="Calibri"/>
              </a:rPr>
              <a:t>a</a:t>
            </a:r>
            <a:r>
              <a:rPr sz="2400" spc="-10" dirty="0">
                <a:latin typeface="Calibri"/>
                <a:cs typeface="Calibri"/>
              </a:rPr>
              <a:t>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kill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or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t</a:t>
            </a:r>
            <a:r>
              <a:rPr sz="2400" spc="-5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ap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pe</a:t>
            </a:r>
            <a:r>
              <a:rPr sz="2400" spc="-20" dirty="0">
                <a:latin typeface="Calibri"/>
                <a:cs typeface="Calibri"/>
              </a:rPr>
              <a:t>s</a:t>
            </a:r>
            <a:r>
              <a:rPr sz="2400" spc="-10" dirty="0">
                <a:latin typeface="Calibri"/>
                <a:cs typeface="Calibri"/>
              </a:rPr>
              <a:t>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di</a:t>
            </a:r>
            <a:r>
              <a:rPr sz="2400" spc="-35" dirty="0">
                <a:latin typeface="Calibri"/>
                <a:cs typeface="Calibri"/>
              </a:rPr>
              <a:t>r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10" dirty="0">
                <a:latin typeface="Calibri"/>
                <a:cs typeface="Calibri"/>
              </a:rPr>
              <a:t>c</a:t>
            </a:r>
            <a:r>
              <a:rPr sz="2400" dirty="0">
                <a:latin typeface="Calibri"/>
                <a:cs typeface="Calibri"/>
              </a:rPr>
              <a:t>tly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80228" y="5353380"/>
            <a:ext cx="3474720" cy="1177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Chemi</a:t>
            </a:r>
            <a:r>
              <a:rPr sz="2800" b="1" spc="-25" dirty="0">
                <a:solidFill>
                  <a:srgbClr val="000099"/>
                </a:solidFill>
                <a:latin typeface="Calibri"/>
                <a:cs typeface="Calibri"/>
              </a:rPr>
              <a:t>c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al</a:t>
            </a:r>
            <a:endParaRPr sz="2800">
              <a:latin typeface="Calibri"/>
              <a:cs typeface="Calibri"/>
            </a:endParaRPr>
          </a:p>
          <a:p>
            <a:pPr marL="561340" marR="5080" indent="-274320">
              <a:lnSpc>
                <a:spcPct val="100000"/>
              </a:lnSpc>
              <a:spcBef>
                <a:spcPts val="530"/>
              </a:spcBef>
              <a:tabLst>
                <a:tab pos="560705" algn="l"/>
              </a:tabLst>
            </a:pPr>
            <a:r>
              <a:rPr sz="1800" spc="5" dirty="0">
                <a:solidFill>
                  <a:srgbClr val="08A0D9"/>
                </a:solidFill>
                <a:latin typeface="Wingdings 3"/>
                <a:cs typeface="Wingdings 3"/>
              </a:rPr>
              <a:t></a:t>
            </a:r>
            <a:r>
              <a:rPr sz="1800" spc="5" dirty="0">
                <a:solidFill>
                  <a:srgbClr val="08A0D9"/>
                </a:solidFill>
                <a:latin typeface="Times New Roman"/>
                <a:cs typeface="Times New Roman"/>
              </a:rPr>
              <a:t>	</a:t>
            </a:r>
            <a:r>
              <a:rPr sz="2400" spc="-50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educ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10" dirty="0">
                <a:latin typeface="Calibri"/>
                <a:cs typeface="Calibri"/>
              </a:rPr>
              <a:t>d</a:t>
            </a:r>
            <a:r>
              <a:rPr sz="2400" spc="-5" dirty="0">
                <a:latin typeface="Calibri"/>
                <a:cs typeface="Calibri"/>
              </a:rPr>
              <a:t>-</a:t>
            </a:r>
            <a:r>
              <a:rPr sz="2400" spc="-10" dirty="0">
                <a:latin typeface="Calibri"/>
                <a:cs typeface="Calibri"/>
              </a:rPr>
              <a:t>risk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pe</a:t>
            </a:r>
            <a:r>
              <a:rPr sz="2400" spc="-20" dirty="0">
                <a:latin typeface="Calibri"/>
                <a:cs typeface="Calibri"/>
              </a:rPr>
              <a:t>s</a:t>
            </a:r>
            <a:r>
              <a:rPr sz="2400" dirty="0">
                <a:latin typeface="Calibri"/>
                <a:cs typeface="Calibri"/>
              </a:rPr>
              <a:t>ticid</a:t>
            </a:r>
            <a:r>
              <a:rPr sz="2400" spc="5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s </a:t>
            </a:r>
            <a:r>
              <a:rPr sz="2400" u="heavy" spc="-5" dirty="0">
                <a:latin typeface="Calibri"/>
                <a:cs typeface="Calibri"/>
              </a:rPr>
              <a:t>only</a:t>
            </a:r>
            <a:r>
              <a:rPr sz="2400" u="heavy" dirty="0">
                <a:latin typeface="Calibri"/>
                <a:cs typeface="Calibri"/>
              </a:rPr>
              <a:t> when</a:t>
            </a:r>
            <a:r>
              <a:rPr sz="2400" u="heavy" spc="-5" dirty="0">
                <a:latin typeface="Calibri"/>
                <a:cs typeface="Calibri"/>
              </a:rPr>
              <a:t> </a:t>
            </a:r>
            <a:r>
              <a:rPr sz="2400" u="heavy" spc="-20" dirty="0">
                <a:latin typeface="Calibri"/>
                <a:cs typeface="Calibri"/>
              </a:rPr>
              <a:t>n</a:t>
            </a:r>
            <a:r>
              <a:rPr sz="2400" u="heavy" spc="-10" dirty="0">
                <a:latin typeface="Calibri"/>
                <a:cs typeface="Calibri"/>
              </a:rPr>
              <a:t>e</a:t>
            </a:r>
            <a:r>
              <a:rPr sz="2400" u="heavy" spc="-15" dirty="0">
                <a:latin typeface="Calibri"/>
                <a:cs typeface="Calibri"/>
              </a:rPr>
              <a:t>ed</a:t>
            </a:r>
            <a:r>
              <a:rPr sz="2400" u="heavy" spc="-10" dirty="0">
                <a:latin typeface="Calibri"/>
                <a:cs typeface="Calibri"/>
              </a:rPr>
              <a:t>e</a:t>
            </a:r>
            <a:r>
              <a:rPr sz="2400" u="heavy" dirty="0">
                <a:latin typeface="Calibri"/>
                <a:cs typeface="Calibri"/>
              </a:rPr>
              <a:t>d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23033" y="2277364"/>
            <a:ext cx="2807970" cy="1177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Bio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l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o</a:t>
            </a:r>
            <a:r>
              <a:rPr sz="2800" b="1" spc="-25" dirty="0">
                <a:solidFill>
                  <a:srgbClr val="000099"/>
                </a:solidFill>
                <a:latin typeface="Calibri"/>
                <a:cs typeface="Calibri"/>
              </a:rPr>
              <a:t>g</a:t>
            </a:r>
            <a:r>
              <a:rPr sz="2800" b="1" spc="-10" dirty="0">
                <a:solidFill>
                  <a:srgbClr val="000099"/>
                </a:solidFill>
                <a:latin typeface="Calibri"/>
                <a:cs typeface="Calibri"/>
              </a:rPr>
              <a:t>i</a:t>
            </a:r>
            <a:r>
              <a:rPr sz="2800" b="1" spc="-25" dirty="0">
                <a:solidFill>
                  <a:srgbClr val="000099"/>
                </a:solidFill>
                <a:latin typeface="Calibri"/>
                <a:cs typeface="Calibri"/>
              </a:rPr>
              <a:t>c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al</a:t>
            </a:r>
            <a:r>
              <a:rPr sz="2800" b="1" spc="15" dirty="0">
                <a:solidFill>
                  <a:srgbClr val="000099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c</a:t>
            </a:r>
            <a:r>
              <a:rPr sz="2800" b="1" spc="-25" dirty="0">
                <a:solidFill>
                  <a:srgbClr val="000099"/>
                </a:solidFill>
                <a:latin typeface="Calibri"/>
                <a:cs typeface="Calibri"/>
              </a:rPr>
              <a:t>o</a:t>
            </a:r>
            <a:r>
              <a:rPr sz="2800" b="1" spc="-40" dirty="0">
                <a:solidFill>
                  <a:srgbClr val="000099"/>
                </a:solidFill>
                <a:latin typeface="Calibri"/>
                <a:cs typeface="Calibri"/>
              </a:rPr>
              <a:t>n</a:t>
            </a:r>
            <a:r>
              <a:rPr sz="2800" b="1" spc="-10" dirty="0">
                <a:solidFill>
                  <a:srgbClr val="000099"/>
                </a:solidFill>
                <a:latin typeface="Calibri"/>
                <a:cs typeface="Calibri"/>
              </a:rPr>
              <a:t>t</a:t>
            </a:r>
            <a:r>
              <a:rPr sz="2800" b="1" spc="-45" dirty="0">
                <a:solidFill>
                  <a:srgbClr val="000099"/>
                </a:solidFill>
                <a:latin typeface="Calibri"/>
                <a:cs typeface="Calibri"/>
              </a:rPr>
              <a:t>r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ol</a:t>
            </a:r>
            <a:endParaRPr sz="2800" dirty="0">
              <a:latin typeface="Calibri"/>
              <a:cs typeface="Calibri"/>
            </a:endParaRPr>
          </a:p>
          <a:p>
            <a:pPr marL="561340" marR="5080" indent="-274320">
              <a:lnSpc>
                <a:spcPct val="100000"/>
              </a:lnSpc>
              <a:spcBef>
                <a:spcPts val="530"/>
              </a:spcBef>
              <a:tabLst>
                <a:tab pos="560705" algn="l"/>
              </a:tabLst>
            </a:pPr>
            <a:r>
              <a:rPr sz="1800" spc="5" dirty="0">
                <a:solidFill>
                  <a:srgbClr val="08A0D9"/>
                </a:solidFill>
                <a:latin typeface="Wingdings 3"/>
                <a:cs typeface="Wingdings 3"/>
              </a:rPr>
              <a:t></a:t>
            </a:r>
            <a:r>
              <a:rPr sz="1800" spc="5" dirty="0">
                <a:solidFill>
                  <a:srgbClr val="08A0D9"/>
                </a:solidFill>
                <a:latin typeface="Times New Roman"/>
                <a:cs typeface="Times New Roman"/>
              </a:rPr>
              <a:t>	</a:t>
            </a:r>
            <a:r>
              <a:rPr sz="2400" spc="-5" dirty="0">
                <a:latin typeface="Calibri"/>
                <a:cs typeface="Calibri"/>
              </a:rPr>
              <a:t>Th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us</a:t>
            </a:r>
            <a:r>
              <a:rPr sz="2400" dirty="0">
                <a:latin typeface="Calibri"/>
                <a:cs typeface="Calibri"/>
              </a:rPr>
              <a:t>e 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f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n</a:t>
            </a:r>
            <a:r>
              <a:rPr sz="2400" spc="-25" dirty="0">
                <a:latin typeface="Calibri"/>
                <a:cs typeface="Calibri"/>
              </a:rPr>
              <a:t>a</a:t>
            </a:r>
            <a:r>
              <a:rPr sz="2400" spc="-15" dirty="0">
                <a:latin typeface="Calibri"/>
                <a:cs typeface="Calibri"/>
              </a:rPr>
              <a:t>tu</a:t>
            </a:r>
            <a:r>
              <a:rPr sz="2400" spc="-60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al </a:t>
            </a:r>
            <a:r>
              <a:rPr sz="2400" spc="-15" dirty="0">
                <a:latin typeface="Calibri"/>
                <a:cs typeface="Calibri"/>
              </a:rPr>
              <a:t>en</a:t>
            </a:r>
            <a:r>
              <a:rPr sz="2400" spc="-10" dirty="0">
                <a:latin typeface="Calibri"/>
                <a:cs typeface="Calibri"/>
              </a:rPr>
              <a:t>e</a:t>
            </a:r>
            <a:r>
              <a:rPr sz="2400" spc="-15" dirty="0">
                <a:latin typeface="Calibri"/>
                <a:cs typeface="Calibri"/>
              </a:rPr>
              <a:t>mies</a:t>
            </a:r>
            <a:endParaRPr sz="2400" dirty="0">
              <a:latin typeface="Calibri"/>
              <a:cs typeface="Calibri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3" t="6950" r="7656" b="11983"/>
          <a:stretch/>
        </p:blipFill>
        <p:spPr>
          <a:xfrm>
            <a:off x="1923033" y="1027139"/>
            <a:ext cx="1184402" cy="12502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2" t="4310" r="6959" b="9297"/>
          <a:stretch/>
        </p:blipFill>
        <p:spPr>
          <a:xfrm>
            <a:off x="239485" y="1027139"/>
            <a:ext cx="1627015" cy="242751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5867" r="5598" b="9969"/>
          <a:stretch/>
        </p:blipFill>
        <p:spPr>
          <a:xfrm>
            <a:off x="6157086" y="650763"/>
            <a:ext cx="2573257" cy="188720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603" y="3886200"/>
            <a:ext cx="1883664" cy="189585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2" t="6219" r="5218" b="9351"/>
          <a:stretch/>
        </p:blipFill>
        <p:spPr>
          <a:xfrm>
            <a:off x="6401535" y="4376056"/>
            <a:ext cx="2525820" cy="140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540" y="1326388"/>
            <a:ext cx="7965440" cy="312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204335" marR="5080">
              <a:lnSpc>
                <a:spcPct val="100000"/>
              </a:lnSpc>
            </a:pPr>
            <a:r>
              <a:rPr sz="2800" b="1" spc="-25" dirty="0">
                <a:solidFill>
                  <a:srgbClr val="000099"/>
                </a:solidFill>
                <a:latin typeface="Calibri"/>
                <a:cs typeface="Calibri"/>
              </a:rPr>
              <a:t>Gel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s/</a:t>
            </a:r>
            <a:r>
              <a:rPr sz="2800" b="1" spc="-80" dirty="0">
                <a:solidFill>
                  <a:srgbClr val="000099"/>
                </a:solidFill>
                <a:latin typeface="Calibri"/>
                <a:cs typeface="Calibri"/>
              </a:rPr>
              <a:t>P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a</a:t>
            </a:r>
            <a:r>
              <a:rPr sz="2800" b="1" spc="-55" dirty="0">
                <a:solidFill>
                  <a:srgbClr val="000099"/>
                </a:solidFill>
                <a:latin typeface="Calibri"/>
                <a:cs typeface="Calibri"/>
              </a:rPr>
              <a:t>s</a:t>
            </a:r>
            <a:r>
              <a:rPr sz="2800" b="1" spc="-45" dirty="0">
                <a:solidFill>
                  <a:srgbClr val="000099"/>
                </a:solidFill>
                <a:latin typeface="Calibri"/>
                <a:cs typeface="Calibri"/>
              </a:rPr>
              <a:t>t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e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s</a:t>
            </a:r>
            <a:r>
              <a:rPr sz="2800" b="1" spc="45" dirty="0">
                <a:solidFill>
                  <a:srgbClr val="000099"/>
                </a:solidFill>
                <a:latin typeface="Calibri"/>
                <a:cs typeface="Calibri"/>
              </a:rPr>
              <a:t> 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used</a:t>
            </a:r>
            <a:r>
              <a:rPr sz="2800" b="1" spc="-10" dirty="0">
                <a:solidFill>
                  <a:srgbClr val="000099"/>
                </a:solidFill>
                <a:latin typeface="Calibri"/>
                <a:cs typeface="Calibri"/>
              </a:rPr>
              <a:t> 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as</a:t>
            </a:r>
            <a:r>
              <a:rPr sz="2800" b="1" spc="5" dirty="0">
                <a:solidFill>
                  <a:srgbClr val="000099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c</a:t>
            </a:r>
            <a:r>
              <a:rPr sz="2800" b="1" spc="-65" dirty="0">
                <a:solidFill>
                  <a:srgbClr val="000099"/>
                </a:solidFill>
                <a:latin typeface="Calibri"/>
                <a:cs typeface="Calibri"/>
              </a:rPr>
              <a:t>r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ack and</a:t>
            </a:r>
            <a:r>
              <a:rPr sz="2800" b="1" spc="5" dirty="0">
                <a:solidFill>
                  <a:srgbClr val="000099"/>
                </a:solidFill>
                <a:latin typeface="Calibri"/>
                <a:cs typeface="Calibri"/>
              </a:rPr>
              <a:t> 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c</a:t>
            </a:r>
            <a:r>
              <a:rPr sz="2800" b="1" spc="-40" dirty="0">
                <a:solidFill>
                  <a:srgbClr val="000099"/>
                </a:solidFill>
                <a:latin typeface="Calibri"/>
                <a:cs typeface="Calibri"/>
              </a:rPr>
              <a:t>r</a:t>
            </a:r>
            <a:r>
              <a:rPr sz="2800" b="1" spc="-35" dirty="0">
                <a:solidFill>
                  <a:srgbClr val="000099"/>
                </a:solidFill>
                <a:latin typeface="Calibri"/>
                <a:cs typeface="Calibri"/>
              </a:rPr>
              <a:t>e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vic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e</a:t>
            </a:r>
            <a:r>
              <a:rPr sz="2800" b="1" spc="25" dirty="0">
                <a:solidFill>
                  <a:srgbClr val="000099"/>
                </a:solidFill>
                <a:latin typeface="Calibri"/>
                <a:cs typeface="Calibri"/>
              </a:rPr>
              <a:t> </a:t>
            </a:r>
            <a:r>
              <a:rPr sz="2800" b="1" spc="-10" dirty="0">
                <a:solidFill>
                  <a:srgbClr val="000099"/>
                </a:solidFill>
                <a:latin typeface="Calibri"/>
                <a:cs typeface="Calibri"/>
              </a:rPr>
              <a:t>t</a:t>
            </a:r>
            <a:r>
              <a:rPr sz="2800" b="1" spc="-45" dirty="0">
                <a:solidFill>
                  <a:srgbClr val="000099"/>
                </a:solidFill>
                <a:latin typeface="Calibri"/>
                <a:cs typeface="Calibri"/>
              </a:rPr>
              <a:t>r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e</a:t>
            </a:r>
            <a:r>
              <a:rPr sz="2800" b="1" spc="-45" dirty="0">
                <a:solidFill>
                  <a:srgbClr val="000099"/>
                </a:solidFill>
                <a:latin typeface="Calibri"/>
                <a:cs typeface="Calibri"/>
              </a:rPr>
              <a:t>a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tme</a:t>
            </a:r>
            <a:r>
              <a:rPr sz="2800" b="1" spc="-45" dirty="0">
                <a:solidFill>
                  <a:srgbClr val="000099"/>
                </a:solidFill>
                <a:latin typeface="Calibri"/>
                <a:cs typeface="Calibri"/>
              </a:rPr>
              <a:t>n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ts</a:t>
            </a:r>
            <a:endParaRPr sz="2800">
              <a:latin typeface="Calibri"/>
              <a:cs typeface="Calibri"/>
            </a:endParaRPr>
          </a:p>
          <a:p>
            <a:pPr marL="4478655">
              <a:lnSpc>
                <a:spcPct val="100000"/>
              </a:lnSpc>
              <a:spcBef>
                <a:spcPts val="535"/>
              </a:spcBef>
              <a:tabLst>
                <a:tab pos="4752975" algn="l"/>
              </a:tabLst>
            </a:pPr>
            <a:r>
              <a:rPr sz="1800" spc="5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1800" spc="5" dirty="0">
                <a:solidFill>
                  <a:srgbClr val="9FB8CD"/>
                </a:solidFill>
                <a:latin typeface="Times New Roman"/>
                <a:cs typeface="Times New Roman"/>
              </a:rPr>
              <a:t>	</a:t>
            </a:r>
            <a:r>
              <a:rPr sz="2400" spc="-5" dirty="0">
                <a:latin typeface="Calibri"/>
                <a:cs typeface="Calibri"/>
              </a:rPr>
              <a:t>Ou</a:t>
            </a:r>
            <a:r>
              <a:rPr sz="2400" spc="-10" dirty="0">
                <a:latin typeface="Calibri"/>
                <a:cs typeface="Calibri"/>
              </a:rPr>
              <a:t>t</a:t>
            </a:r>
            <a:r>
              <a:rPr sz="2400" spc="-5" dirty="0">
                <a:latin typeface="Calibri"/>
                <a:cs typeface="Calibri"/>
              </a:rPr>
              <a:t>-</a:t>
            </a:r>
            <a:r>
              <a:rPr sz="2400" spc="-10" dirty="0">
                <a:latin typeface="Calibri"/>
                <a:cs typeface="Calibri"/>
              </a:rPr>
              <a:t>o</a:t>
            </a:r>
            <a:r>
              <a:rPr sz="2400" spc="-5" dirty="0">
                <a:latin typeface="Calibri"/>
                <a:cs typeface="Calibri"/>
              </a:rPr>
              <a:t>f-</a:t>
            </a:r>
            <a:r>
              <a:rPr sz="2400" spc="-15" dirty="0">
                <a:latin typeface="Calibri"/>
                <a:cs typeface="Calibri"/>
              </a:rPr>
              <a:t>the</a:t>
            </a:r>
            <a:r>
              <a:rPr sz="2400" spc="-5" dirty="0">
                <a:latin typeface="Calibri"/>
                <a:cs typeface="Calibri"/>
              </a:rPr>
              <a:t>-</a:t>
            </a:r>
            <a:r>
              <a:rPr sz="2400" spc="-45" dirty="0">
                <a:latin typeface="Calibri"/>
                <a:cs typeface="Calibri"/>
              </a:rPr>
              <a:t>w</a:t>
            </a:r>
            <a:r>
              <a:rPr sz="2400" spc="-50" dirty="0">
                <a:latin typeface="Calibri"/>
                <a:cs typeface="Calibri"/>
              </a:rPr>
              <a:t>a</a:t>
            </a:r>
            <a:r>
              <a:rPr sz="2400" spc="-15" dirty="0">
                <a:latin typeface="Calibri"/>
                <a:cs typeface="Calibri"/>
              </a:rPr>
              <a:t>y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pla</a:t>
            </a:r>
            <a:r>
              <a:rPr sz="2400" spc="5" dirty="0">
                <a:latin typeface="Calibri"/>
                <a:cs typeface="Calibri"/>
              </a:rPr>
              <a:t>c</a:t>
            </a:r>
            <a:r>
              <a:rPr sz="2400" spc="-15" dirty="0">
                <a:latin typeface="Calibri"/>
                <a:cs typeface="Calibri"/>
              </a:rPr>
              <a:t>es</a:t>
            </a:r>
            <a:endParaRPr sz="2400">
              <a:latin typeface="Calibri"/>
              <a:cs typeface="Calibri"/>
            </a:endParaRPr>
          </a:p>
          <a:p>
            <a:pPr marL="12700" indent="4465955">
              <a:lnSpc>
                <a:spcPct val="100000"/>
              </a:lnSpc>
              <a:spcBef>
                <a:spcPts val="500"/>
              </a:spcBef>
              <a:tabLst>
                <a:tab pos="4752975" algn="l"/>
              </a:tabLst>
            </a:pPr>
            <a:r>
              <a:rPr sz="1800" spc="5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1800" spc="5" dirty="0">
                <a:solidFill>
                  <a:srgbClr val="9FB8CD"/>
                </a:solidFill>
                <a:latin typeface="Times New Roman"/>
                <a:cs typeface="Times New Roman"/>
              </a:rPr>
              <a:t>	</a:t>
            </a:r>
            <a:r>
              <a:rPr sz="2400" spc="-50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educ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10" dirty="0">
                <a:latin typeface="Calibri"/>
                <a:cs typeface="Calibri"/>
              </a:rPr>
              <a:t>d</a:t>
            </a:r>
            <a:r>
              <a:rPr sz="2400" spc="-5" dirty="0">
                <a:latin typeface="Calibri"/>
                <a:cs typeface="Calibri"/>
              </a:rPr>
              <a:t>-</a:t>
            </a:r>
            <a:r>
              <a:rPr sz="2400" spc="-50" dirty="0">
                <a:latin typeface="Calibri"/>
                <a:cs typeface="Calibri"/>
              </a:rPr>
              <a:t>e</a:t>
            </a:r>
            <a:r>
              <a:rPr sz="2400" spc="-5" dirty="0">
                <a:latin typeface="Calibri"/>
                <a:cs typeface="Calibri"/>
              </a:rPr>
              <a:t>xposu</a:t>
            </a:r>
            <a:r>
              <a:rPr sz="2400" spc="-40" dirty="0">
                <a:latin typeface="Calibri"/>
                <a:cs typeface="Calibri"/>
              </a:rPr>
              <a:t>r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10" dirty="0">
                <a:latin typeface="Calibri"/>
                <a:cs typeface="Calibri"/>
              </a:rPr>
              <a:t> risk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75"/>
              </a:spcBef>
            </a:pP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Se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l</a:t>
            </a:r>
            <a:r>
              <a:rPr sz="2800" b="1" spc="-10" dirty="0">
                <a:solidFill>
                  <a:srgbClr val="000099"/>
                </a:solidFill>
                <a:latin typeface="Calibri"/>
                <a:cs typeface="Calibri"/>
              </a:rPr>
              <a:t>f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-c</a:t>
            </a:r>
            <a:r>
              <a:rPr sz="2800" b="1" spc="-25" dirty="0">
                <a:solidFill>
                  <a:srgbClr val="000099"/>
                </a:solidFill>
                <a:latin typeface="Calibri"/>
                <a:cs typeface="Calibri"/>
              </a:rPr>
              <a:t>o</a:t>
            </a:r>
            <a:r>
              <a:rPr sz="2800" b="1" spc="-40" dirty="0">
                <a:solidFill>
                  <a:srgbClr val="000099"/>
                </a:solidFill>
                <a:latin typeface="Calibri"/>
                <a:cs typeface="Calibri"/>
              </a:rPr>
              <a:t>nt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ain</a:t>
            </a:r>
            <a:r>
              <a:rPr sz="2800" b="1" spc="-25" dirty="0">
                <a:solidFill>
                  <a:srgbClr val="000099"/>
                </a:solidFill>
                <a:latin typeface="Calibri"/>
                <a:cs typeface="Calibri"/>
              </a:rPr>
              <a:t>e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d</a:t>
            </a:r>
            <a:r>
              <a:rPr sz="2800" b="1" spc="45" dirty="0">
                <a:solidFill>
                  <a:srgbClr val="000099"/>
                </a:solidFill>
                <a:latin typeface="Calibri"/>
                <a:cs typeface="Calibri"/>
              </a:rPr>
              <a:t> 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baits</a:t>
            </a:r>
            <a:endParaRPr sz="2800">
              <a:latin typeface="Calibri"/>
              <a:cs typeface="Calibri"/>
            </a:endParaRPr>
          </a:p>
          <a:p>
            <a:pPr marL="286385">
              <a:lnSpc>
                <a:spcPct val="100000"/>
              </a:lnSpc>
              <a:spcBef>
                <a:spcPts val="530"/>
              </a:spcBef>
              <a:tabLst>
                <a:tab pos="560705" algn="l"/>
              </a:tabLst>
            </a:pPr>
            <a:r>
              <a:rPr sz="1800" spc="5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1800" spc="5" dirty="0">
                <a:solidFill>
                  <a:srgbClr val="9FB8CD"/>
                </a:solidFill>
                <a:latin typeface="Times New Roman"/>
                <a:cs typeface="Times New Roman"/>
              </a:rPr>
              <a:t>	</a:t>
            </a:r>
            <a:r>
              <a:rPr sz="2400" spc="-5" dirty="0">
                <a:latin typeface="Calibri"/>
                <a:cs typeface="Calibri"/>
              </a:rPr>
              <a:t>Onl</a:t>
            </a:r>
            <a:r>
              <a:rPr sz="2400" dirty="0">
                <a:latin typeface="Calibri"/>
                <a:cs typeface="Calibri"/>
              </a:rPr>
              <a:t>y </a:t>
            </a:r>
            <a:r>
              <a:rPr sz="2400" spc="-5" dirty="0">
                <a:latin typeface="Calibri"/>
                <a:cs typeface="Calibri"/>
              </a:rPr>
              <a:t>pe</a:t>
            </a:r>
            <a:r>
              <a:rPr sz="2400" spc="-25" dirty="0">
                <a:latin typeface="Calibri"/>
                <a:cs typeface="Calibri"/>
              </a:rPr>
              <a:t>s</a:t>
            </a:r>
            <a:r>
              <a:rPr sz="2400" spc="-10" dirty="0">
                <a:latin typeface="Calibri"/>
                <a:cs typeface="Calibri"/>
              </a:rPr>
              <a:t>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ha</a:t>
            </a:r>
            <a:r>
              <a:rPr sz="2400" dirty="0">
                <a:latin typeface="Calibri"/>
                <a:cs typeface="Calibri"/>
              </a:rPr>
              <a:t>s </a:t>
            </a:r>
            <a:r>
              <a:rPr sz="2400" spc="-15" dirty="0">
                <a:latin typeface="Calibri"/>
                <a:cs typeface="Calibri"/>
              </a:rPr>
              <a:t>ac</a:t>
            </a:r>
            <a:r>
              <a:rPr sz="2400" spc="-10" dirty="0">
                <a:latin typeface="Calibri"/>
                <a:cs typeface="Calibri"/>
              </a:rPr>
              <a:t>c</a:t>
            </a:r>
            <a:r>
              <a:rPr sz="2400" spc="-15" dirty="0">
                <a:latin typeface="Calibri"/>
                <a:cs typeface="Calibri"/>
              </a:rPr>
              <a:t>ess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35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o</a:t>
            </a:r>
            <a:r>
              <a:rPr sz="2400" spc="-5" dirty="0">
                <a:latin typeface="Calibri"/>
                <a:cs typeface="Calibri"/>
              </a:rPr>
              <a:t> bait</a:t>
            </a:r>
            <a:endParaRPr sz="2400">
              <a:latin typeface="Calibri"/>
              <a:cs typeface="Calibri"/>
            </a:endParaRPr>
          </a:p>
          <a:p>
            <a:pPr marL="286385">
              <a:lnSpc>
                <a:spcPct val="100000"/>
              </a:lnSpc>
              <a:spcBef>
                <a:spcPts val="505"/>
              </a:spcBef>
              <a:tabLst>
                <a:tab pos="560705" algn="l"/>
              </a:tabLst>
            </a:pPr>
            <a:r>
              <a:rPr sz="1800" spc="5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1800" spc="5" dirty="0">
                <a:solidFill>
                  <a:srgbClr val="9FB8CD"/>
                </a:solidFill>
                <a:latin typeface="Times New Roman"/>
                <a:cs typeface="Times New Roman"/>
              </a:rPr>
              <a:t>	</a:t>
            </a:r>
            <a:r>
              <a:rPr sz="2400" spc="-3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educed</a:t>
            </a:r>
            <a:r>
              <a:rPr sz="2400" spc="-5" dirty="0">
                <a:latin typeface="Calibri"/>
                <a:cs typeface="Calibri"/>
              </a:rPr>
              <a:t>-</a:t>
            </a:r>
            <a:r>
              <a:rPr sz="2400" spc="-35" dirty="0">
                <a:latin typeface="Calibri"/>
                <a:cs typeface="Calibri"/>
              </a:rPr>
              <a:t>e</a:t>
            </a:r>
            <a:r>
              <a:rPr sz="2400" spc="-5" dirty="0">
                <a:latin typeface="Calibri"/>
                <a:cs typeface="Calibri"/>
              </a:rPr>
              <a:t>xpos</a:t>
            </a:r>
            <a:r>
              <a:rPr sz="2400" spc="-10" dirty="0">
                <a:latin typeface="Calibri"/>
                <a:cs typeface="Calibri"/>
              </a:rPr>
              <a:t>u</a:t>
            </a:r>
            <a:r>
              <a:rPr sz="2400" spc="-4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risk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22044" y="5053203"/>
            <a:ext cx="2737485" cy="1607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A</a:t>
            </a:r>
            <a:r>
              <a:rPr sz="2800" b="1" spc="-45" dirty="0">
                <a:solidFill>
                  <a:srgbClr val="000099"/>
                </a:solidFill>
                <a:latin typeface="Calibri"/>
                <a:cs typeface="Calibri"/>
              </a:rPr>
              <a:t>n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timic</a:t>
            </a:r>
            <a:r>
              <a:rPr sz="2800" b="1" spc="-45" dirty="0">
                <a:solidFill>
                  <a:srgbClr val="000099"/>
                </a:solidFill>
                <a:latin typeface="Calibri"/>
                <a:cs typeface="Calibri"/>
              </a:rPr>
              <a:t>r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ob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i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als</a:t>
            </a:r>
            <a:endParaRPr sz="2800">
              <a:latin typeface="Calibri"/>
              <a:cs typeface="Calibri"/>
            </a:endParaRPr>
          </a:p>
          <a:p>
            <a:pPr marL="286385">
              <a:lnSpc>
                <a:spcPct val="100000"/>
              </a:lnSpc>
              <a:spcBef>
                <a:spcPts val="535"/>
              </a:spcBef>
              <a:tabLst>
                <a:tab pos="560705" algn="l"/>
              </a:tabLst>
            </a:pPr>
            <a:r>
              <a:rPr sz="1800" spc="5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1800" spc="5" dirty="0">
                <a:solidFill>
                  <a:srgbClr val="9FB8CD"/>
                </a:solidFill>
                <a:latin typeface="Times New Roman"/>
                <a:cs typeface="Times New Roman"/>
              </a:rPr>
              <a:t>	</a:t>
            </a:r>
            <a:r>
              <a:rPr sz="2400" spc="-5" dirty="0">
                <a:latin typeface="Calibri"/>
                <a:cs typeface="Calibri"/>
              </a:rPr>
              <a:t>Saniti</a:t>
            </a:r>
            <a:r>
              <a:rPr sz="2400" spc="-45" dirty="0">
                <a:latin typeface="Calibri"/>
                <a:cs typeface="Calibri"/>
              </a:rPr>
              <a:t>z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3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s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endParaRPr sz="2400">
              <a:latin typeface="Calibri"/>
              <a:cs typeface="Calibri"/>
            </a:endParaRPr>
          </a:p>
          <a:p>
            <a:pPr marL="560705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disi</a:t>
            </a:r>
            <a:r>
              <a:rPr sz="2400" spc="-15" dirty="0">
                <a:latin typeface="Calibri"/>
                <a:cs typeface="Calibri"/>
              </a:rPr>
              <a:t>n</a:t>
            </a:r>
            <a:r>
              <a:rPr sz="2400" spc="-65" dirty="0">
                <a:latin typeface="Calibri"/>
                <a:cs typeface="Calibri"/>
              </a:rPr>
              <a:t>f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10" dirty="0">
                <a:latin typeface="Calibri"/>
                <a:cs typeface="Calibri"/>
              </a:rPr>
              <a:t>c</a:t>
            </a:r>
            <a:r>
              <a:rPr sz="2400" spc="-35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25" dirty="0">
                <a:latin typeface="Calibri"/>
                <a:cs typeface="Calibri"/>
              </a:rPr>
              <a:t>n</a:t>
            </a:r>
            <a:r>
              <a:rPr sz="2400" dirty="0">
                <a:latin typeface="Calibri"/>
                <a:cs typeface="Calibri"/>
              </a:rPr>
              <a:t>ts</a:t>
            </a:r>
            <a:endParaRPr sz="2400">
              <a:latin typeface="Calibri"/>
              <a:cs typeface="Calibri"/>
            </a:endParaRPr>
          </a:p>
          <a:p>
            <a:pPr marL="286385">
              <a:lnSpc>
                <a:spcPct val="100000"/>
              </a:lnSpc>
              <a:spcBef>
                <a:spcPts val="505"/>
              </a:spcBef>
              <a:tabLst>
                <a:tab pos="560705" algn="l"/>
              </a:tabLst>
            </a:pPr>
            <a:r>
              <a:rPr sz="1800" spc="5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1800" spc="5" dirty="0">
                <a:solidFill>
                  <a:srgbClr val="9FB8CD"/>
                </a:solidFill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Calibri"/>
                <a:cs typeface="Calibri"/>
              </a:rPr>
              <a:t>H</a:t>
            </a:r>
            <a:r>
              <a:rPr sz="2400" spc="-10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alth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5" dirty="0">
                <a:latin typeface="Calibri"/>
                <a:cs typeface="Calibri"/>
              </a:rPr>
              <a:t> s</a:t>
            </a:r>
            <a:r>
              <a:rPr sz="2400" spc="-15" dirty="0">
                <a:latin typeface="Calibri"/>
                <a:cs typeface="Calibri"/>
              </a:rPr>
              <a:t>a</a:t>
            </a:r>
            <a:r>
              <a:rPr sz="2400" spc="-65" dirty="0">
                <a:latin typeface="Calibri"/>
                <a:cs typeface="Calibri"/>
              </a:rPr>
              <a:t>f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20" dirty="0">
                <a:latin typeface="Calibri"/>
                <a:cs typeface="Calibri"/>
              </a:rPr>
              <a:t>t</a:t>
            </a:r>
            <a:r>
              <a:rPr sz="2400" spc="-15" dirty="0">
                <a:latin typeface="Calibri"/>
                <a:cs typeface="Calibri"/>
              </a:rPr>
              <a:t>y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1148" y="4895088"/>
            <a:ext cx="1217676" cy="17739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69747" y="1219200"/>
            <a:ext cx="2249424" cy="16626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57983" y="1524000"/>
            <a:ext cx="1903475" cy="17404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08347" y="4299203"/>
            <a:ext cx="1525524" cy="144322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908547" y="2988564"/>
            <a:ext cx="3015996" cy="11658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7765">
              <a:lnSpc>
                <a:spcPct val="100000"/>
              </a:lnSpc>
            </a:pPr>
            <a:r>
              <a:rPr spc="-25" dirty="0">
                <a:solidFill>
                  <a:schemeClr val="accent1">
                    <a:lumMod val="50000"/>
                  </a:schemeClr>
                </a:solidFill>
              </a:rPr>
              <a:t>HSA:</a:t>
            </a:r>
            <a:r>
              <a:rPr spc="2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spc="-30" dirty="0">
                <a:solidFill>
                  <a:schemeClr val="accent1">
                    <a:lumMod val="50000"/>
                  </a:schemeClr>
                </a:solidFill>
              </a:rPr>
              <a:t>Exemp</a:t>
            </a:r>
            <a:r>
              <a:rPr spc="-15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spc="25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spc="-20" dirty="0">
                <a:solidFill>
                  <a:schemeClr val="accent1">
                    <a:lumMod val="50000"/>
                  </a:schemeClr>
                </a:solidFill>
              </a:rPr>
              <a:t>Pesticides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468495" y="4900803"/>
            <a:ext cx="4475480" cy="166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40815">
              <a:lnSpc>
                <a:spcPct val="100000"/>
              </a:lnSpc>
            </a:pP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E</a:t>
            </a:r>
            <a:r>
              <a:rPr sz="2800" b="1" spc="-85" dirty="0">
                <a:solidFill>
                  <a:srgbClr val="000099"/>
                </a:solidFill>
                <a:latin typeface="Calibri"/>
                <a:cs typeface="Calibri"/>
              </a:rPr>
              <a:t>x</a:t>
            </a:r>
            <a:r>
              <a:rPr sz="2800" b="1" spc="-25" dirty="0">
                <a:solidFill>
                  <a:srgbClr val="000099"/>
                </a:solidFill>
                <a:latin typeface="Calibri"/>
                <a:cs typeface="Calibri"/>
              </a:rPr>
              <a:t>emp</a:t>
            </a:r>
            <a:r>
              <a:rPr sz="2800" b="1" spc="-10" dirty="0">
                <a:solidFill>
                  <a:srgbClr val="000099"/>
                </a:solidFill>
                <a:latin typeface="Calibri"/>
                <a:cs typeface="Calibri"/>
              </a:rPr>
              <a:t>t</a:t>
            </a:r>
            <a:r>
              <a:rPr sz="2800" b="1" spc="10" dirty="0">
                <a:solidFill>
                  <a:srgbClr val="000099"/>
                </a:solidFill>
                <a:latin typeface="Calibri"/>
                <a:cs typeface="Calibri"/>
              </a:rPr>
              <a:t> 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f</a:t>
            </a:r>
            <a:r>
              <a:rPr sz="2800" b="1" spc="-40" dirty="0">
                <a:solidFill>
                  <a:srgbClr val="000099"/>
                </a:solidFill>
                <a:latin typeface="Calibri"/>
                <a:cs typeface="Calibri"/>
              </a:rPr>
              <a:t>r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om</a:t>
            </a:r>
            <a:r>
              <a:rPr sz="2800" b="1" spc="-5" dirty="0">
                <a:solidFill>
                  <a:srgbClr val="000099"/>
                </a:solidFill>
                <a:latin typeface="Calibri"/>
                <a:cs typeface="Calibri"/>
              </a:rPr>
              <a:t> </a:t>
            </a:r>
            <a:r>
              <a:rPr sz="2800" b="1" spc="-50" dirty="0">
                <a:solidFill>
                  <a:srgbClr val="000099"/>
                </a:solidFill>
                <a:latin typeface="Calibri"/>
                <a:cs typeface="Calibri"/>
              </a:rPr>
              <a:t>f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ede</a:t>
            </a:r>
            <a:r>
              <a:rPr sz="2800" b="1" spc="-75" dirty="0">
                <a:solidFill>
                  <a:srgbClr val="000099"/>
                </a:solidFill>
                <a:latin typeface="Calibri"/>
                <a:cs typeface="Calibri"/>
              </a:rPr>
              <a:t>r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al</a:t>
            </a:r>
            <a:endParaRPr sz="2800">
              <a:latin typeface="Calibri"/>
              <a:cs typeface="Calibri"/>
            </a:endParaRPr>
          </a:p>
          <a:p>
            <a:pPr marL="2763520">
              <a:lnSpc>
                <a:spcPct val="100000"/>
              </a:lnSpc>
            </a:pPr>
            <a:r>
              <a:rPr sz="2800" b="1" spc="-35" dirty="0">
                <a:solidFill>
                  <a:srgbClr val="000099"/>
                </a:solidFill>
                <a:latin typeface="Calibri"/>
                <a:cs typeface="Calibri"/>
              </a:rPr>
              <a:t>r</a:t>
            </a:r>
            <a:r>
              <a:rPr sz="2800" b="1" spc="-20" dirty="0">
                <a:solidFill>
                  <a:srgbClr val="000099"/>
                </a:solidFill>
                <a:latin typeface="Calibri"/>
                <a:cs typeface="Calibri"/>
              </a:rPr>
              <a:t>e</a:t>
            </a:r>
            <a:r>
              <a:rPr sz="2800" b="1" spc="-30" dirty="0">
                <a:solidFill>
                  <a:srgbClr val="000099"/>
                </a:solidFill>
                <a:latin typeface="Calibri"/>
                <a:cs typeface="Calibri"/>
              </a:rPr>
              <a:t>g</a:t>
            </a:r>
            <a:r>
              <a:rPr sz="2800" b="1" spc="-10" dirty="0">
                <a:solidFill>
                  <a:srgbClr val="000099"/>
                </a:solidFill>
                <a:latin typeface="Calibri"/>
                <a:cs typeface="Calibri"/>
              </a:rPr>
              <a:t>i</a:t>
            </a:r>
            <a:r>
              <a:rPr sz="2800" b="1" spc="-60" dirty="0">
                <a:solidFill>
                  <a:srgbClr val="000099"/>
                </a:solidFill>
                <a:latin typeface="Calibri"/>
                <a:cs typeface="Calibri"/>
              </a:rPr>
              <a:t>s</a:t>
            </a:r>
            <a:r>
              <a:rPr sz="2800" b="1" spc="-10" dirty="0">
                <a:solidFill>
                  <a:srgbClr val="000099"/>
                </a:solidFill>
                <a:latin typeface="Calibri"/>
                <a:cs typeface="Calibri"/>
              </a:rPr>
              <a:t>t</a:t>
            </a:r>
            <a:r>
              <a:rPr sz="2800" b="1" spc="-70" dirty="0">
                <a:solidFill>
                  <a:srgbClr val="000099"/>
                </a:solidFill>
                <a:latin typeface="Calibri"/>
                <a:cs typeface="Calibri"/>
              </a:rPr>
              <a:t>r</a:t>
            </a:r>
            <a:r>
              <a:rPr sz="2800" b="1" spc="-40" dirty="0">
                <a:solidFill>
                  <a:srgbClr val="000099"/>
                </a:solidFill>
                <a:latin typeface="Calibri"/>
                <a:cs typeface="Calibri"/>
              </a:rPr>
              <a:t>a</a:t>
            </a:r>
            <a:r>
              <a:rPr sz="2800" b="1" spc="-10" dirty="0">
                <a:solidFill>
                  <a:srgbClr val="000099"/>
                </a:solidFill>
                <a:latin typeface="Calibri"/>
                <a:cs typeface="Calibri"/>
              </a:rPr>
              <a:t>ti</a:t>
            </a:r>
            <a:r>
              <a:rPr sz="2800" b="1" spc="-25" dirty="0">
                <a:solidFill>
                  <a:srgbClr val="000099"/>
                </a:solidFill>
                <a:latin typeface="Calibri"/>
                <a:cs typeface="Calibri"/>
              </a:rPr>
              <a:t>o</a:t>
            </a:r>
            <a:r>
              <a:rPr sz="2800" b="1" spc="-15" dirty="0">
                <a:solidFill>
                  <a:srgbClr val="000099"/>
                </a:solidFill>
                <a:latin typeface="Calibri"/>
                <a:cs typeface="Calibri"/>
              </a:rPr>
              <a:t>n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  <a:tabLst>
                <a:tab pos="286385" algn="l"/>
              </a:tabLst>
            </a:pPr>
            <a:r>
              <a:rPr sz="1800" spc="5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1800" spc="5" dirty="0">
                <a:solidFill>
                  <a:srgbClr val="9FB8CD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latin typeface="Calibri"/>
                <a:cs typeface="Calibri"/>
              </a:rPr>
              <a:t>Bo</a:t>
            </a:r>
            <a:r>
              <a:rPr sz="2400" spc="-30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ani</a:t>
            </a:r>
            <a:r>
              <a:rPr sz="2400" spc="-20" dirty="0">
                <a:latin typeface="Calibri"/>
                <a:cs typeface="Calibri"/>
              </a:rPr>
              <a:t>c</a:t>
            </a:r>
            <a:r>
              <a:rPr sz="2400" dirty="0">
                <a:latin typeface="Calibri"/>
                <a:cs typeface="Calibri"/>
              </a:rPr>
              <a:t>al,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50" dirty="0">
                <a:latin typeface="Calibri"/>
                <a:cs typeface="Calibri"/>
              </a:rPr>
              <a:t>f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spc="-1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d</a:t>
            </a:r>
            <a:r>
              <a:rPr sz="2400" spc="-5" dirty="0">
                <a:latin typeface="Calibri"/>
                <a:cs typeface="Calibri"/>
              </a:rPr>
              <a:t>-</a:t>
            </a:r>
            <a:r>
              <a:rPr sz="2400" spc="-15" dirty="0">
                <a:latin typeface="Calibri"/>
                <a:cs typeface="Calibri"/>
              </a:rPr>
              <a:t>g</a:t>
            </a:r>
            <a:r>
              <a:rPr sz="2400" spc="-60" dirty="0">
                <a:latin typeface="Calibri"/>
                <a:cs typeface="Calibri"/>
              </a:rPr>
              <a:t>r</a:t>
            </a:r>
            <a:r>
              <a:rPr sz="2400" spc="-15" dirty="0">
                <a:latin typeface="Calibri"/>
                <a:cs typeface="Calibri"/>
              </a:rPr>
              <a:t>ade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ing</a:t>
            </a:r>
            <a:r>
              <a:rPr sz="2400" spc="-4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edi</a:t>
            </a:r>
            <a:r>
              <a:rPr sz="2400" spc="5" dirty="0">
                <a:latin typeface="Calibri"/>
                <a:cs typeface="Calibri"/>
              </a:rPr>
              <a:t>e</a:t>
            </a:r>
            <a:r>
              <a:rPr sz="2400" spc="-25" dirty="0">
                <a:latin typeface="Calibri"/>
                <a:cs typeface="Calibri"/>
              </a:rPr>
              <a:t>n</a:t>
            </a:r>
            <a:r>
              <a:rPr sz="2400" dirty="0">
                <a:latin typeface="Calibri"/>
                <a:cs typeface="Calibri"/>
              </a:rPr>
              <a:t>ts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  <a:tabLst>
                <a:tab pos="286385" algn="l"/>
              </a:tabLst>
            </a:pPr>
            <a:r>
              <a:rPr sz="1800" spc="5" dirty="0">
                <a:solidFill>
                  <a:srgbClr val="9FB8CD"/>
                </a:solidFill>
                <a:latin typeface="Wingdings 3"/>
                <a:cs typeface="Wingdings 3"/>
              </a:rPr>
              <a:t></a:t>
            </a:r>
            <a:r>
              <a:rPr sz="1800" spc="5" dirty="0">
                <a:solidFill>
                  <a:srgbClr val="9FB8CD"/>
                </a:solidFill>
                <a:latin typeface="Times New Roman"/>
                <a:cs typeface="Times New Roman"/>
              </a:rPr>
              <a:t>	</a:t>
            </a:r>
            <a:r>
              <a:rPr sz="2400" spc="-50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educ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10" dirty="0">
                <a:latin typeface="Calibri"/>
                <a:cs typeface="Calibri"/>
              </a:rPr>
              <a:t>d</a:t>
            </a:r>
            <a:r>
              <a:rPr sz="2400" spc="-5" dirty="0">
                <a:latin typeface="Calibri"/>
                <a:cs typeface="Calibri"/>
              </a:rPr>
              <a:t>-</a:t>
            </a:r>
            <a:r>
              <a:rPr sz="2400" spc="-35" dirty="0">
                <a:latin typeface="Calibri"/>
                <a:cs typeface="Calibri"/>
              </a:rPr>
              <a:t>t</a:t>
            </a:r>
            <a:r>
              <a:rPr sz="2400" spc="-55" dirty="0">
                <a:latin typeface="Calibri"/>
                <a:cs typeface="Calibri"/>
              </a:rPr>
              <a:t>o</a:t>
            </a:r>
            <a:r>
              <a:rPr sz="2400" spc="-5" dirty="0">
                <a:latin typeface="Calibri"/>
                <a:cs typeface="Calibri"/>
              </a:rPr>
              <a:t>xi</a:t>
            </a:r>
            <a:r>
              <a:rPr sz="2400" spc="5" dirty="0">
                <a:latin typeface="Calibri"/>
                <a:cs typeface="Calibri"/>
              </a:rPr>
              <a:t>c</a:t>
            </a:r>
            <a:r>
              <a:rPr sz="2400" dirty="0">
                <a:latin typeface="Calibri"/>
                <a:cs typeface="Calibri"/>
              </a:rPr>
              <a:t>ity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risk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221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7556" y="1143000"/>
            <a:ext cx="8798052" cy="29870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3004" y="1488947"/>
            <a:ext cx="858012" cy="12344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39495" y="1488947"/>
            <a:ext cx="8360664" cy="12344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93178" y="1815083"/>
            <a:ext cx="7512824" cy="49428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98704" y="2159507"/>
            <a:ext cx="8715756" cy="123443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3211" y="2485644"/>
            <a:ext cx="7830388" cy="49428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43811" y="2830067"/>
            <a:ext cx="6099047" cy="123444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897252" y="3158489"/>
            <a:ext cx="5352414" cy="49148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911340" y="2830067"/>
            <a:ext cx="858011" cy="12344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1836" y="3656076"/>
            <a:ext cx="8817864" cy="217474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20483" y="4428744"/>
            <a:ext cx="7348689" cy="44998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98270" y="5051933"/>
            <a:ext cx="2665044" cy="32675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15841" y="5053710"/>
            <a:ext cx="4665375" cy="40093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788667" y="107723"/>
            <a:ext cx="5497195" cy="898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85">
              <a:lnSpc>
                <a:spcPts val="3915"/>
              </a:lnSpc>
            </a:pPr>
            <a:r>
              <a:rPr sz="3600" spc="-95" dirty="0">
                <a:latin typeface="Cambria"/>
                <a:cs typeface="Cambria"/>
              </a:rPr>
              <a:t>F</a:t>
            </a:r>
            <a:r>
              <a:rPr sz="3600" spc="-65" dirty="0">
                <a:latin typeface="Cambria"/>
                <a:cs typeface="Cambria"/>
              </a:rPr>
              <a:t>r</a:t>
            </a:r>
            <a:r>
              <a:rPr sz="3600" spc="-20" dirty="0">
                <a:latin typeface="Cambria"/>
                <a:cs typeface="Cambria"/>
              </a:rPr>
              <a:t>eque</a:t>
            </a:r>
            <a:r>
              <a:rPr sz="3600" spc="-35" dirty="0">
                <a:latin typeface="Cambria"/>
                <a:cs typeface="Cambria"/>
              </a:rPr>
              <a:t>n</a:t>
            </a:r>
            <a:r>
              <a:rPr sz="3600" spc="-5" dirty="0">
                <a:latin typeface="Cambria"/>
                <a:cs typeface="Cambria"/>
              </a:rPr>
              <a:t>t</a:t>
            </a:r>
            <a:r>
              <a:rPr sz="3600" spc="-75" dirty="0">
                <a:latin typeface="Cambria"/>
                <a:cs typeface="Cambria"/>
              </a:rPr>
              <a:t>l</a:t>
            </a:r>
            <a:r>
              <a:rPr sz="3600" spc="-20" dirty="0">
                <a:latin typeface="Cambria"/>
                <a:cs typeface="Cambria"/>
              </a:rPr>
              <a:t>y</a:t>
            </a:r>
            <a:r>
              <a:rPr sz="3600" dirty="0">
                <a:latin typeface="Cambria"/>
                <a:cs typeface="Cambria"/>
              </a:rPr>
              <a:t> </a:t>
            </a:r>
            <a:r>
              <a:rPr sz="3600" spc="-5" dirty="0">
                <a:latin typeface="Cambria"/>
                <a:cs typeface="Cambria"/>
              </a:rPr>
              <a:t>As</a:t>
            </a:r>
            <a:r>
              <a:rPr sz="3600" spc="-65" dirty="0">
                <a:latin typeface="Cambria"/>
                <a:cs typeface="Cambria"/>
              </a:rPr>
              <a:t>k</a:t>
            </a:r>
            <a:r>
              <a:rPr sz="3600" spc="-20" dirty="0">
                <a:latin typeface="Cambria"/>
                <a:cs typeface="Cambria"/>
              </a:rPr>
              <a:t>ed</a:t>
            </a:r>
            <a:r>
              <a:rPr sz="3600" spc="-10" dirty="0">
                <a:latin typeface="Cambria"/>
                <a:cs typeface="Cambria"/>
              </a:rPr>
              <a:t> </a:t>
            </a:r>
            <a:r>
              <a:rPr sz="3600" spc="-25" dirty="0">
                <a:latin typeface="Cambria"/>
                <a:cs typeface="Cambria"/>
              </a:rPr>
              <a:t>Questions</a:t>
            </a:r>
            <a:endParaRPr sz="3600">
              <a:latin typeface="Cambria"/>
              <a:cs typeface="Cambria"/>
            </a:endParaRPr>
          </a:p>
          <a:p>
            <a:pPr marL="12700">
              <a:lnSpc>
                <a:spcPts val="3675"/>
              </a:lnSpc>
            </a:pPr>
            <a:r>
              <a:rPr sz="3400" spc="-25" dirty="0">
                <a:latin typeface="Cambria"/>
                <a:cs typeface="Cambria"/>
              </a:rPr>
              <a:t>abou</a:t>
            </a:r>
            <a:r>
              <a:rPr sz="3400" spc="-15" dirty="0">
                <a:latin typeface="Cambria"/>
                <a:cs typeface="Cambria"/>
              </a:rPr>
              <a:t>t</a:t>
            </a:r>
            <a:r>
              <a:rPr sz="3400" dirty="0">
                <a:latin typeface="Cambria"/>
                <a:cs typeface="Cambria"/>
              </a:rPr>
              <a:t> </a:t>
            </a:r>
            <a:r>
              <a:rPr sz="3400" spc="-10" dirty="0">
                <a:latin typeface="Cambria"/>
                <a:cs typeface="Cambria"/>
              </a:rPr>
              <a:t>t</a:t>
            </a:r>
            <a:r>
              <a:rPr sz="3400" spc="-20" dirty="0">
                <a:latin typeface="Cambria"/>
                <a:cs typeface="Cambria"/>
              </a:rPr>
              <a:t>he</a:t>
            </a:r>
            <a:r>
              <a:rPr sz="3400" spc="-5" dirty="0">
                <a:latin typeface="Cambria"/>
                <a:cs typeface="Cambria"/>
              </a:rPr>
              <a:t> </a:t>
            </a:r>
            <a:r>
              <a:rPr sz="3400" spc="-20" dirty="0">
                <a:latin typeface="Cambria"/>
                <a:cs typeface="Cambria"/>
              </a:rPr>
              <a:t>Healt</a:t>
            </a:r>
            <a:r>
              <a:rPr sz="3400" spc="-100" dirty="0">
                <a:latin typeface="Cambria"/>
                <a:cs typeface="Cambria"/>
              </a:rPr>
              <a:t>h</a:t>
            </a:r>
            <a:r>
              <a:rPr sz="3400" spc="-20" dirty="0">
                <a:latin typeface="Cambria"/>
                <a:cs typeface="Cambria"/>
              </a:rPr>
              <a:t>y</a:t>
            </a:r>
            <a:r>
              <a:rPr sz="3400" spc="30" dirty="0">
                <a:latin typeface="Cambria"/>
                <a:cs typeface="Cambria"/>
              </a:rPr>
              <a:t> </a:t>
            </a:r>
            <a:r>
              <a:rPr sz="3400" spc="-25" dirty="0">
                <a:latin typeface="Cambria"/>
                <a:cs typeface="Cambria"/>
              </a:rPr>
              <a:t>Scho</a:t>
            </a:r>
            <a:r>
              <a:rPr sz="3400" spc="-30" dirty="0">
                <a:latin typeface="Cambria"/>
                <a:cs typeface="Cambria"/>
              </a:rPr>
              <a:t>o</a:t>
            </a:r>
            <a:r>
              <a:rPr sz="3400" spc="-15" dirty="0">
                <a:latin typeface="Cambria"/>
                <a:cs typeface="Cambria"/>
              </a:rPr>
              <a:t>ls</a:t>
            </a:r>
            <a:r>
              <a:rPr sz="3400" spc="25" dirty="0">
                <a:latin typeface="Cambria"/>
                <a:cs typeface="Cambria"/>
              </a:rPr>
              <a:t> </a:t>
            </a:r>
            <a:r>
              <a:rPr sz="3400" spc="-55" dirty="0">
                <a:latin typeface="Cambria"/>
                <a:cs typeface="Cambria"/>
              </a:rPr>
              <a:t>A</a:t>
            </a:r>
            <a:r>
              <a:rPr sz="3400" spc="-15" dirty="0">
                <a:latin typeface="Cambria"/>
                <a:cs typeface="Cambria"/>
              </a:rPr>
              <a:t>ct</a:t>
            </a:r>
            <a:endParaRPr sz="3400">
              <a:latin typeface="Cambria"/>
              <a:cs typeface="Cambri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01637" y="11963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01637" y="12306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8016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7765">
              <a:lnSpc>
                <a:spcPct val="100000"/>
              </a:lnSpc>
            </a:pPr>
            <a:r>
              <a:rPr spc="-25" dirty="0">
                <a:solidFill>
                  <a:schemeClr val="accent1">
                    <a:lumMod val="50000"/>
                  </a:schemeClr>
                </a:solidFill>
              </a:rPr>
              <a:t>HSA:</a:t>
            </a:r>
            <a:r>
              <a:rPr spc="2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spc="-30" dirty="0">
                <a:solidFill>
                  <a:schemeClr val="accent1">
                    <a:lumMod val="50000"/>
                  </a:schemeClr>
                </a:solidFill>
              </a:rPr>
              <a:t>Exemp</a:t>
            </a:r>
            <a:r>
              <a:rPr spc="-15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spc="25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spc="-20" dirty="0">
                <a:solidFill>
                  <a:schemeClr val="accent1">
                    <a:lumMod val="50000"/>
                  </a:schemeClr>
                </a:solidFill>
              </a:rPr>
              <a:t>Pesticides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5356" y="1297856"/>
            <a:ext cx="2286000" cy="522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4789" y="1296152"/>
            <a:ext cx="3771899" cy="502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2" t="17789" r="28528" b="44115"/>
          <a:stretch/>
        </p:blipFill>
        <p:spPr bwMode="auto">
          <a:xfrm>
            <a:off x="624111" y="1128604"/>
            <a:ext cx="1765051" cy="556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830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0559" y="3169920"/>
            <a:ext cx="4389120" cy="24688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15229" y="3347846"/>
            <a:ext cx="719455" cy="1033780"/>
          </a:xfrm>
          <a:custGeom>
            <a:avLst/>
            <a:gdLst/>
            <a:ahLst/>
            <a:cxnLst/>
            <a:rect l="l" t="t" r="r" b="b"/>
            <a:pathLst>
              <a:path w="719454" h="1033779">
                <a:moveTo>
                  <a:pt x="0" y="1033652"/>
                </a:moveTo>
                <a:lnTo>
                  <a:pt x="718947" y="0"/>
                </a:lnTo>
              </a:path>
            </a:pathLst>
          </a:custGeom>
          <a:ln w="25400">
            <a:solidFill>
              <a:srgbClr val="9BBA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715000" y="2819400"/>
            <a:ext cx="2782824" cy="12024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endParaRPr lang="en-US" sz="2000" b="1" dirty="0" smtClean="0"/>
          </a:p>
          <a:p>
            <a:pPr algn="ctr"/>
            <a:r>
              <a:rPr lang="en-US" sz="2800" b="1" dirty="0" smtClean="0"/>
              <a:t>Reduced Exposure</a:t>
            </a:r>
            <a:endParaRPr sz="2800" b="1" dirty="0"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1075436" y="1230735"/>
            <a:ext cx="6993127" cy="1512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0700"/>
              </a:lnSpc>
            </a:pPr>
            <a:r>
              <a:rPr sz="4400" b="1" spc="-55" dirty="0">
                <a:solidFill>
                  <a:schemeClr val="tx1"/>
                </a:solidFill>
                <a:latin typeface="Calibri"/>
                <a:cs typeface="Calibri"/>
              </a:rPr>
              <a:t>F</a:t>
            </a:r>
            <a:r>
              <a:rPr sz="4400" b="1" dirty="0">
                <a:solidFill>
                  <a:schemeClr val="tx1"/>
                </a:solidFill>
                <a:latin typeface="Calibri"/>
                <a:cs typeface="Calibri"/>
              </a:rPr>
              <a:t>or</a:t>
            </a:r>
            <a:r>
              <a:rPr sz="4400" b="1" spc="-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4400" b="1" dirty="0">
                <a:solidFill>
                  <a:schemeClr val="tx1"/>
                </a:solidFill>
                <a:latin typeface="Calibri"/>
                <a:cs typeface="Calibri"/>
              </a:rPr>
              <a:t>School</a:t>
            </a:r>
            <a:r>
              <a:rPr sz="4400" b="1" spc="-20" dirty="0">
                <a:solidFill>
                  <a:schemeClr val="tx1"/>
                </a:solidFill>
                <a:latin typeface="Calibri"/>
                <a:cs typeface="Calibri"/>
              </a:rPr>
              <a:t>s</a:t>
            </a:r>
            <a:r>
              <a:rPr sz="4400" b="1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  <a:r>
              <a:rPr sz="4400" b="1" spc="-2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sz="4400" dirty="0">
                <a:solidFill>
                  <a:schemeClr val="tx1"/>
                </a:solidFill>
              </a:rPr>
              <a:t>No</a:t>
            </a:r>
            <a:r>
              <a:rPr sz="4400" spc="-105"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IPM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spc="-20" dirty="0">
                <a:solidFill>
                  <a:schemeClr val="tx1"/>
                </a:solidFill>
              </a:rPr>
              <a:t>p</a:t>
            </a:r>
            <a:r>
              <a:rPr spc="-15" dirty="0">
                <a:solidFill>
                  <a:schemeClr val="tx1"/>
                </a:solidFill>
              </a:rPr>
              <a:t>lan,</a:t>
            </a:r>
            <a:r>
              <a:rPr spc="-10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no</a:t>
            </a:r>
            <a:r>
              <a:rPr spc="-10" dirty="0">
                <a:solidFill>
                  <a:schemeClr val="tx1"/>
                </a:solidFill>
              </a:rPr>
              <a:t>t</a:t>
            </a:r>
            <a:r>
              <a:rPr spc="-15" dirty="0">
                <a:solidFill>
                  <a:schemeClr val="tx1"/>
                </a:solidFill>
              </a:rPr>
              <a:t>ifi</a:t>
            </a:r>
            <a:r>
              <a:rPr spc="-70" dirty="0">
                <a:solidFill>
                  <a:schemeClr val="tx1"/>
                </a:solidFill>
              </a:rPr>
              <a:t>c</a:t>
            </a:r>
            <a:r>
              <a:rPr spc="-55" dirty="0">
                <a:solidFill>
                  <a:schemeClr val="tx1"/>
                </a:solidFill>
              </a:rPr>
              <a:t>a</a:t>
            </a:r>
            <a:r>
              <a:rPr spc="-15" dirty="0">
                <a:solidFill>
                  <a:schemeClr val="tx1"/>
                </a:solidFill>
              </a:rPr>
              <a:t>tion,</a:t>
            </a:r>
            <a:r>
              <a:rPr spc="-5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po</a:t>
            </a:r>
            <a:r>
              <a:rPr spc="-75" dirty="0">
                <a:solidFill>
                  <a:schemeClr val="tx1"/>
                </a:solidFill>
              </a:rPr>
              <a:t>s</a:t>
            </a:r>
            <a:r>
              <a:rPr spc="-15" dirty="0">
                <a:solidFill>
                  <a:schemeClr val="tx1"/>
                </a:solidFill>
              </a:rPr>
              <a:t>tin</a:t>
            </a:r>
            <a:r>
              <a:rPr spc="25" dirty="0">
                <a:solidFill>
                  <a:schemeClr val="tx1"/>
                </a:solidFill>
              </a:rPr>
              <a:t>g</a:t>
            </a:r>
            <a:r>
              <a:rPr spc="-10" dirty="0">
                <a:solidFill>
                  <a:schemeClr val="tx1"/>
                </a:solidFill>
              </a:rPr>
              <a:t>,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spc="-70" dirty="0">
                <a:solidFill>
                  <a:schemeClr val="tx1"/>
                </a:solidFill>
              </a:rPr>
              <a:t>r</a:t>
            </a:r>
            <a:r>
              <a:rPr spc="-20" dirty="0">
                <a:solidFill>
                  <a:schemeClr val="tx1"/>
                </a:solidFill>
              </a:rPr>
              <a:t>e</a:t>
            </a:r>
            <a:r>
              <a:rPr spc="-55" dirty="0">
                <a:solidFill>
                  <a:schemeClr val="tx1"/>
                </a:solidFill>
              </a:rPr>
              <a:t>c</a:t>
            </a:r>
            <a:r>
              <a:rPr spc="-30" dirty="0">
                <a:solidFill>
                  <a:schemeClr val="tx1"/>
                </a:solidFill>
              </a:rPr>
              <a:t>o</a:t>
            </a:r>
            <a:r>
              <a:rPr spc="-70" dirty="0">
                <a:solidFill>
                  <a:schemeClr val="tx1"/>
                </a:solidFill>
              </a:rPr>
              <a:t>r</a:t>
            </a:r>
            <a:r>
              <a:rPr spc="-30" dirty="0">
                <a:solidFill>
                  <a:schemeClr val="tx1"/>
                </a:solidFill>
              </a:rPr>
              <a:t>d</a:t>
            </a:r>
            <a:r>
              <a:rPr spc="-155" dirty="0">
                <a:solidFill>
                  <a:schemeClr val="tx1"/>
                </a:solidFill>
              </a:rPr>
              <a:t>k</a:t>
            </a:r>
            <a:r>
              <a:rPr spc="-20" dirty="0">
                <a:solidFill>
                  <a:schemeClr val="tx1"/>
                </a:solidFill>
              </a:rPr>
              <a:t>eepin</a:t>
            </a:r>
            <a:r>
              <a:rPr spc="40" dirty="0">
                <a:solidFill>
                  <a:schemeClr val="tx1"/>
                </a:solidFill>
              </a:rPr>
              <a:t>g</a:t>
            </a:r>
            <a:r>
              <a:rPr spc="-10" dirty="0">
                <a:solidFill>
                  <a:schemeClr val="tx1"/>
                </a:solidFill>
              </a:rPr>
              <a:t>,</a:t>
            </a:r>
            <a:r>
              <a:rPr spc="5"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or</a:t>
            </a:r>
            <a:r>
              <a:rPr spc="-15" dirty="0">
                <a:solidFill>
                  <a:schemeClr val="tx1"/>
                </a:solidFill>
              </a:rPr>
              <a:t> </a:t>
            </a:r>
            <a:r>
              <a:rPr spc="-70" dirty="0">
                <a:solidFill>
                  <a:schemeClr val="tx1"/>
                </a:solidFill>
              </a:rPr>
              <a:t>r</a:t>
            </a:r>
            <a:r>
              <a:rPr spc="-20" dirty="0">
                <a:solidFill>
                  <a:schemeClr val="tx1"/>
                </a:solidFill>
              </a:rPr>
              <a:t>eporting</a:t>
            </a:r>
            <a:r>
              <a:rPr spc="-10" dirty="0">
                <a:solidFill>
                  <a:schemeClr val="tx1"/>
                </a:solidFill>
              </a:rPr>
              <a:t> </a:t>
            </a:r>
            <a:r>
              <a:rPr spc="-70" dirty="0" smtClean="0">
                <a:solidFill>
                  <a:schemeClr val="tx1"/>
                </a:solidFill>
              </a:rPr>
              <a:t>r</a:t>
            </a:r>
            <a:r>
              <a:rPr spc="-20" dirty="0" smtClean="0">
                <a:solidFill>
                  <a:schemeClr val="tx1"/>
                </a:solidFill>
              </a:rPr>
              <a:t>equi</a:t>
            </a:r>
            <a:r>
              <a:rPr spc="-75" dirty="0" smtClean="0">
                <a:solidFill>
                  <a:schemeClr val="tx1"/>
                </a:solidFill>
              </a:rPr>
              <a:t>r</a:t>
            </a:r>
            <a:r>
              <a:rPr spc="-20" dirty="0" smtClean="0">
                <a:solidFill>
                  <a:schemeClr val="tx1"/>
                </a:solidFill>
              </a:rPr>
              <a:t>ed!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89277" y="6348857"/>
            <a:ext cx="724408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i="1" spc="-25" dirty="0">
                <a:solidFill>
                  <a:srgbClr val="FF0000"/>
                </a:solidFill>
                <a:latin typeface="Calibri"/>
                <a:cs typeface="Calibri"/>
              </a:rPr>
              <a:t>*H</a:t>
            </a:r>
            <a:r>
              <a:rPr sz="2800" b="1" i="1" spc="-35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2800" b="1" i="1" spc="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training</a:t>
            </a:r>
            <a:r>
              <a:rPr sz="2800" b="1" i="1" spc="-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requir</a:t>
            </a:r>
            <a:r>
              <a:rPr sz="2800" b="1" i="1" spc="-3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2800" b="1" i="1" spc="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10" dirty="0">
                <a:solidFill>
                  <a:srgbClr val="FF0000"/>
                </a:solidFill>
                <a:latin typeface="Calibri"/>
                <a:cs typeface="Calibri"/>
              </a:rPr>
              <a:t>if</a:t>
            </a:r>
            <a:r>
              <a:rPr sz="2800" b="1" i="1" spc="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2800" b="1" i="1" spc="-65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y</a:t>
            </a:r>
            <a:r>
              <a:rPr sz="2800" b="1" i="1" spc="-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pe</a:t>
            </a:r>
            <a:r>
              <a:rPr sz="2800" b="1" i="1" spc="-60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800" b="1" i="1" spc="-10" dirty="0">
                <a:solidFill>
                  <a:srgbClr val="FF0000"/>
                </a:solidFill>
                <a:latin typeface="Calibri"/>
                <a:cs typeface="Calibri"/>
              </a:rPr>
              <a:t>ticid</a:t>
            </a:r>
            <a:r>
              <a:rPr sz="2800" b="1" i="1" spc="-3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800" b="1" i="1" spc="2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are</a:t>
            </a:r>
            <a:r>
              <a:rPr sz="2800" b="1" i="1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used.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33246" y="3853179"/>
            <a:ext cx="3065145" cy="10909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1665" marR="5080" indent="-609600">
              <a:lnSpc>
                <a:spcPts val="4390"/>
              </a:lnSpc>
            </a:pPr>
            <a:r>
              <a:rPr sz="4000" b="1" spc="-45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4000" b="1" spc="-90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4000" b="1" spc="-2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40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b="1" spc="-2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4000" b="1" spc="-7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4000" b="1" spc="-2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4000" b="1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b="1" spc="-20" dirty="0">
                <a:solidFill>
                  <a:srgbClr val="FFFFFF"/>
                </a:solidFill>
                <a:latin typeface="Calibri"/>
                <a:cs typeface="Calibri"/>
              </a:rPr>
              <a:t>these</a:t>
            </a:r>
            <a:r>
              <a:rPr sz="40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b="1" spc="-8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4000" b="1" spc="-100" dirty="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sz="4000" b="1" spc="-30" dirty="0">
                <a:solidFill>
                  <a:srgbClr val="FFFFFF"/>
                </a:solidFill>
                <a:latin typeface="Calibri"/>
                <a:cs typeface="Calibri"/>
              </a:rPr>
              <a:t>empt?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015229" y="4381500"/>
            <a:ext cx="719455" cy="0"/>
          </a:xfrm>
          <a:custGeom>
            <a:avLst/>
            <a:gdLst/>
            <a:ahLst/>
            <a:cxnLst/>
            <a:rect l="l" t="t" r="r" b="b"/>
            <a:pathLst>
              <a:path w="719454">
                <a:moveTo>
                  <a:pt x="0" y="0"/>
                </a:moveTo>
                <a:lnTo>
                  <a:pt x="718947" y="0"/>
                </a:lnTo>
              </a:path>
            </a:pathLst>
          </a:custGeom>
          <a:ln w="25400">
            <a:solidFill>
              <a:srgbClr val="9BBA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015229" y="4381500"/>
            <a:ext cx="719455" cy="1033780"/>
          </a:xfrm>
          <a:custGeom>
            <a:avLst/>
            <a:gdLst/>
            <a:ahLst/>
            <a:cxnLst/>
            <a:rect l="l" t="t" r="r" b="b"/>
            <a:pathLst>
              <a:path w="719454" h="1033779">
                <a:moveTo>
                  <a:pt x="0" y="0"/>
                </a:moveTo>
                <a:lnTo>
                  <a:pt x="718947" y="1033653"/>
                </a:lnTo>
              </a:path>
            </a:pathLst>
          </a:custGeom>
          <a:ln w="25400">
            <a:solidFill>
              <a:srgbClr val="9BBA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90615" y="3819144"/>
            <a:ext cx="2782824" cy="12374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endParaRPr lang="en-US" sz="1100" b="1" dirty="0" smtClean="0"/>
          </a:p>
          <a:p>
            <a:pPr algn="ctr"/>
            <a:r>
              <a:rPr lang="en-US" sz="2800" b="1" dirty="0" smtClean="0"/>
              <a:t>Reduced Toxicity Risk</a:t>
            </a:r>
            <a:endParaRPr sz="2800" b="1" dirty="0"/>
          </a:p>
        </p:txBody>
      </p:sp>
      <p:sp>
        <p:nvSpPr>
          <p:cNvPr id="11" name="object 11"/>
          <p:cNvSpPr/>
          <p:nvPr/>
        </p:nvSpPr>
        <p:spPr>
          <a:xfrm>
            <a:off x="5684520" y="4852415"/>
            <a:ext cx="2877312" cy="12374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endParaRPr lang="en-US" sz="1100" b="1" dirty="0" smtClean="0"/>
          </a:p>
          <a:p>
            <a:pPr algn="ctr"/>
            <a:r>
              <a:rPr lang="en-US" sz="2800" b="1" dirty="0" smtClean="0"/>
              <a:t>Used for Health and Safety</a:t>
            </a:r>
            <a:endParaRPr sz="2800" b="1" dirty="0"/>
          </a:p>
        </p:txBody>
      </p:sp>
      <p:sp>
        <p:nvSpPr>
          <p:cNvPr id="13" name="object 13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7765">
              <a:lnSpc>
                <a:spcPct val="100000"/>
              </a:lnSpc>
            </a:pPr>
            <a:r>
              <a:rPr spc="-25" dirty="0">
                <a:solidFill>
                  <a:schemeClr val="accent1">
                    <a:lumMod val="50000"/>
                  </a:schemeClr>
                </a:solidFill>
              </a:rPr>
              <a:t>HSA:</a:t>
            </a:r>
            <a:r>
              <a:rPr spc="2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spc="-30" dirty="0">
                <a:solidFill>
                  <a:schemeClr val="accent1">
                    <a:lumMod val="50000"/>
                  </a:schemeClr>
                </a:solidFill>
              </a:rPr>
              <a:t>Exemp</a:t>
            </a:r>
            <a:r>
              <a:rPr spc="-15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spc="25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spc="-20" dirty="0">
                <a:solidFill>
                  <a:schemeClr val="accent1">
                    <a:lumMod val="50000"/>
                  </a:schemeClr>
                </a:solidFill>
              </a:rPr>
              <a:t>Pesticides</a:t>
            </a:r>
          </a:p>
        </p:txBody>
      </p:sp>
    </p:spTree>
    <p:extLst>
      <p:ext uri="{BB962C8B-B14F-4D97-AF65-F5344CB8AC3E}">
        <p14:creationId xmlns:p14="http://schemas.microsoft.com/office/powerpoint/2010/main" val="253204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228600"/>
            <a:ext cx="8153399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6000" b="1" spc="-50" dirty="0" smtClean="0">
                <a:solidFill>
                  <a:srgbClr val="283749"/>
                </a:solidFill>
                <a:latin typeface="Book Antiqua"/>
                <a:cs typeface="Book Antiqua"/>
              </a:rPr>
              <a:t>Compatible with IPM</a:t>
            </a:r>
            <a:endParaRPr sz="6000" dirty="0">
              <a:latin typeface="Book Antiqua"/>
              <a:cs typeface="Book Antiqu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4801" y="1387523"/>
            <a:ext cx="8610600" cy="19187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3400" y="1706040"/>
            <a:ext cx="8153400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42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000" b="1" spc="-30" dirty="0" smtClean="0">
                <a:solidFill>
                  <a:srgbClr val="FFFFFF"/>
                </a:solidFill>
                <a:latin typeface="Century Gothic"/>
                <a:cs typeface="Century Gothic"/>
              </a:rPr>
              <a:t>Caulking cracks for ant control</a:t>
            </a:r>
          </a:p>
          <a:p>
            <a:pPr marL="5842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000" b="1" spc="-30" dirty="0" smtClean="0">
                <a:solidFill>
                  <a:srgbClr val="FFFFFF"/>
                </a:solidFill>
                <a:latin typeface="Century Gothic"/>
                <a:cs typeface="Century Gothic"/>
              </a:rPr>
              <a:t>Ant baits</a:t>
            </a:r>
          </a:p>
          <a:p>
            <a:pPr marL="12700">
              <a:lnSpc>
                <a:spcPct val="100000"/>
              </a:lnSpc>
            </a:pPr>
            <a:endParaRPr lang="en-US" sz="4400" b="1" spc="-30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endParaRPr sz="4400" dirty="0">
              <a:latin typeface="Century Gothic"/>
              <a:cs typeface="Century Gothic"/>
            </a:endParaRPr>
          </a:p>
        </p:txBody>
      </p:sp>
      <p:sp>
        <p:nvSpPr>
          <p:cNvPr id="5" name="object 2"/>
          <p:cNvSpPr txBox="1"/>
          <p:nvPr/>
        </p:nvSpPr>
        <p:spPr>
          <a:xfrm>
            <a:off x="533399" y="3648670"/>
            <a:ext cx="8153399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6000" b="1" spc="-50" dirty="0" smtClean="0">
                <a:solidFill>
                  <a:srgbClr val="FF0000"/>
                </a:solidFill>
                <a:latin typeface="Book Antiqua"/>
                <a:cs typeface="Book Antiqua"/>
              </a:rPr>
              <a:t>Incompatible with IPM</a:t>
            </a:r>
            <a:endParaRPr sz="6000" dirty="0">
              <a:solidFill>
                <a:srgbClr val="FF0000"/>
              </a:solidFill>
              <a:latin typeface="Book Antiqua"/>
              <a:cs typeface="Book Antiqua"/>
            </a:endParaRPr>
          </a:p>
        </p:txBody>
      </p:sp>
      <p:sp>
        <p:nvSpPr>
          <p:cNvPr id="6" name="object 3"/>
          <p:cNvSpPr/>
          <p:nvPr/>
        </p:nvSpPr>
        <p:spPr>
          <a:xfrm>
            <a:off x="304800" y="4563760"/>
            <a:ext cx="8610600" cy="22942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/>
          <p:cNvSpPr txBox="1"/>
          <p:nvPr/>
        </p:nvSpPr>
        <p:spPr>
          <a:xfrm>
            <a:off x="533399" y="4882277"/>
            <a:ext cx="8153400" cy="38164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42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000" b="1" spc="-30" dirty="0" smtClean="0">
                <a:solidFill>
                  <a:srgbClr val="FFFFFF"/>
                </a:solidFill>
                <a:latin typeface="Century Gothic"/>
                <a:cs typeface="Century Gothic"/>
              </a:rPr>
              <a:t>Treatment at regular time intervals</a:t>
            </a:r>
          </a:p>
          <a:p>
            <a:pPr marL="5842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4000" b="1" spc="-30" dirty="0" smtClean="0">
                <a:solidFill>
                  <a:srgbClr val="FFFFFF"/>
                </a:solidFill>
                <a:latin typeface="Century Gothic"/>
                <a:cs typeface="Century Gothic"/>
              </a:rPr>
              <a:t>Insecticidal ant sprays (cans)</a:t>
            </a:r>
          </a:p>
          <a:p>
            <a:pPr marL="5842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4000" b="1" spc="-30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endParaRPr lang="en-US" sz="4400" b="1" spc="-30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endParaRPr sz="4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1859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3"/>
          <p:cNvSpPr/>
          <p:nvPr/>
        </p:nvSpPr>
        <p:spPr>
          <a:xfrm>
            <a:off x="243685" y="4999178"/>
            <a:ext cx="8677656" cy="7383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How to do IPM at Schools</a:t>
            </a:r>
            <a:endParaRPr sz="4000" b="1" dirty="0">
              <a:solidFill>
                <a:schemeClr val="bg1"/>
              </a:solidFill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609850" y="152400"/>
            <a:ext cx="3927475" cy="8521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0" b="1" dirty="0">
                <a:solidFill>
                  <a:srgbClr val="283749"/>
                </a:solidFill>
                <a:latin typeface="Book Antiqua"/>
                <a:cs typeface="Book Antiqua"/>
              </a:rPr>
              <a:t>OUTLINE</a:t>
            </a:r>
            <a:endParaRPr sz="6500" dirty="0">
              <a:latin typeface="Book Antiqua"/>
              <a:cs typeface="Book Antiqu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43685" y="1126998"/>
            <a:ext cx="8677656" cy="7383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Healthy Schools Act</a:t>
            </a:r>
            <a:endParaRPr sz="1200" b="1" dirty="0">
              <a:solidFill>
                <a:schemeClr val="bg1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4050791" y="1146810"/>
            <a:ext cx="1039367" cy="14554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3685" y="2095043"/>
            <a:ext cx="8677656" cy="73837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What is IPM?</a:t>
            </a:r>
            <a:endParaRPr sz="4000" b="1" dirty="0">
              <a:solidFill>
                <a:schemeClr val="bg1"/>
              </a:solidFill>
            </a:endParaRPr>
          </a:p>
        </p:txBody>
      </p:sp>
      <p:sp>
        <p:nvSpPr>
          <p:cNvPr id="8" name="object 8"/>
          <p:cNvSpPr/>
          <p:nvPr/>
        </p:nvSpPr>
        <p:spPr>
          <a:xfrm>
            <a:off x="4104132" y="2535174"/>
            <a:ext cx="1039367" cy="14554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3101" y="4031133"/>
            <a:ext cx="8878824" cy="73837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IPM Tool Belt</a:t>
            </a:r>
            <a:endParaRPr sz="4000" b="1" dirty="0">
              <a:solidFill>
                <a:schemeClr val="bg1"/>
              </a:solidFill>
            </a:endParaRPr>
          </a:p>
        </p:txBody>
      </p:sp>
      <p:sp>
        <p:nvSpPr>
          <p:cNvPr id="14" name="object 9"/>
          <p:cNvSpPr/>
          <p:nvPr/>
        </p:nvSpPr>
        <p:spPr>
          <a:xfrm>
            <a:off x="143101" y="5967222"/>
            <a:ext cx="8878824" cy="73837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Applicator Training Requirements</a:t>
            </a:r>
            <a:endParaRPr sz="4000" b="1" dirty="0">
              <a:solidFill>
                <a:schemeClr val="bg1"/>
              </a:solidFill>
            </a:endParaRPr>
          </a:p>
        </p:txBody>
      </p:sp>
      <p:sp>
        <p:nvSpPr>
          <p:cNvPr id="10" name="object 6"/>
          <p:cNvSpPr/>
          <p:nvPr/>
        </p:nvSpPr>
        <p:spPr>
          <a:xfrm>
            <a:off x="243685" y="3063088"/>
            <a:ext cx="8677656" cy="73837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Safe Use of Pesticides in Schools</a:t>
            </a:r>
            <a:endParaRPr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620395" y="381000"/>
            <a:ext cx="7837805" cy="1477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ct val="100000"/>
              </a:lnSpc>
            </a:pPr>
            <a:r>
              <a:rPr sz="4800" b="1" dirty="0">
                <a:latin typeface="Century Gothic"/>
                <a:cs typeface="Century Gothic"/>
              </a:rPr>
              <a:t>MANAGING </a:t>
            </a:r>
            <a:r>
              <a:rPr sz="4800" b="1" spc="-5" dirty="0">
                <a:latin typeface="Century Gothic"/>
                <a:cs typeface="Century Gothic"/>
              </a:rPr>
              <a:t>PEST</a:t>
            </a:r>
            <a:r>
              <a:rPr sz="4800" b="1" dirty="0">
                <a:latin typeface="Century Gothic"/>
                <a:cs typeface="Century Gothic"/>
              </a:rPr>
              <a:t>S </a:t>
            </a:r>
            <a:r>
              <a:rPr sz="4800" b="1" spc="-15" dirty="0">
                <a:latin typeface="Century Gothic"/>
                <a:cs typeface="Century Gothic"/>
              </a:rPr>
              <a:t>A</a:t>
            </a:r>
            <a:r>
              <a:rPr sz="4800" b="1" dirty="0">
                <a:latin typeface="Century Gothic"/>
                <a:cs typeface="Century Gothic"/>
              </a:rPr>
              <a:t>T</a:t>
            </a:r>
            <a:endParaRPr sz="4800" dirty="0">
              <a:latin typeface="Century Gothic"/>
              <a:cs typeface="Century Gothic"/>
            </a:endParaRPr>
          </a:p>
          <a:p>
            <a:pPr algn="ctr">
              <a:lnSpc>
                <a:spcPct val="100000"/>
              </a:lnSpc>
            </a:pPr>
            <a:r>
              <a:rPr sz="4800" b="1" spc="-30" dirty="0">
                <a:latin typeface="Century Gothic"/>
                <a:cs typeface="Century Gothic"/>
              </a:rPr>
              <a:t>CALIFORNIA</a:t>
            </a:r>
            <a:r>
              <a:rPr sz="4800" b="1" spc="-35" dirty="0">
                <a:latin typeface="Century Gothic"/>
                <a:cs typeface="Century Gothic"/>
              </a:rPr>
              <a:t> </a:t>
            </a:r>
            <a:r>
              <a:rPr sz="4800" b="1" spc="-45" dirty="0">
                <a:latin typeface="Century Gothic"/>
                <a:cs typeface="Century Gothic"/>
              </a:rPr>
              <a:t>SCHOO</a:t>
            </a:r>
            <a:r>
              <a:rPr sz="4800" b="1" spc="-25" dirty="0">
                <a:latin typeface="Century Gothic"/>
                <a:cs typeface="Century Gothic"/>
              </a:rPr>
              <a:t>L</a:t>
            </a:r>
            <a:r>
              <a:rPr sz="4800" b="1" dirty="0">
                <a:latin typeface="Century Gothic"/>
                <a:cs typeface="Century Gothic"/>
              </a:rPr>
              <a:t> </a:t>
            </a:r>
            <a:r>
              <a:rPr sz="4800" b="1" spc="-25" dirty="0">
                <a:latin typeface="Century Gothic"/>
                <a:cs typeface="Century Gothic"/>
              </a:rPr>
              <a:t>SITES</a:t>
            </a:r>
            <a:endParaRPr sz="4800" dirty="0">
              <a:latin typeface="Century Gothic"/>
              <a:cs typeface="Century Gothic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77" y="1858328"/>
            <a:ext cx="5882640" cy="446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" t="4974" r="4971" b="4948"/>
          <a:stretch/>
        </p:blipFill>
        <p:spPr>
          <a:xfrm>
            <a:off x="711090" y="1233187"/>
            <a:ext cx="7518172" cy="5320014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8372856" y="64007"/>
            <a:ext cx="771144" cy="11216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1075436" y="2070075"/>
            <a:ext cx="6993127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How</a:t>
            </a:r>
            <a:r>
              <a:rPr spc="-30" dirty="0"/>
              <a:t> </a:t>
            </a:r>
            <a:r>
              <a:rPr dirty="0"/>
              <a:t>mu</a:t>
            </a:r>
            <a:r>
              <a:rPr spc="-20" dirty="0"/>
              <a:t>c</a:t>
            </a:r>
            <a:r>
              <a:rPr dirty="0"/>
              <a:t>h </a:t>
            </a:r>
            <a:r>
              <a:rPr spc="-15" dirty="0"/>
              <a:t>s</a:t>
            </a:r>
            <a:r>
              <a:rPr dirty="0"/>
              <a:t>p</a:t>
            </a:r>
            <a:r>
              <a:rPr spc="-10" dirty="0"/>
              <a:t>a</a:t>
            </a:r>
            <a:r>
              <a:rPr dirty="0"/>
              <a:t>ce</a:t>
            </a:r>
            <a:r>
              <a:rPr spc="-30" dirty="0"/>
              <a:t> </a:t>
            </a:r>
            <a:r>
              <a:rPr dirty="0"/>
              <a:t>do</a:t>
            </a:r>
            <a:r>
              <a:rPr spc="-15" dirty="0"/>
              <a:t>e</a:t>
            </a:r>
            <a:r>
              <a:rPr dirty="0"/>
              <a:t>s</a:t>
            </a:r>
            <a:r>
              <a:rPr spc="-25" dirty="0"/>
              <a:t> </a:t>
            </a:r>
            <a:r>
              <a:rPr dirty="0"/>
              <a:t>a</a:t>
            </a:r>
          </a:p>
          <a:p>
            <a:pPr marL="12700">
              <a:lnSpc>
                <a:spcPct val="100000"/>
              </a:lnSpc>
            </a:pPr>
            <a:r>
              <a:rPr dirty="0"/>
              <a:t>mou</a:t>
            </a:r>
            <a:r>
              <a:rPr spc="-15" dirty="0"/>
              <a:t>s</a:t>
            </a:r>
            <a:r>
              <a:rPr dirty="0"/>
              <a:t>e/r</a:t>
            </a:r>
            <a:r>
              <a:rPr spc="-15" dirty="0"/>
              <a:t>a</a:t>
            </a:r>
            <a:r>
              <a:rPr dirty="0"/>
              <a:t>t</a:t>
            </a:r>
            <a:r>
              <a:rPr spc="-15" dirty="0"/>
              <a:t> </a:t>
            </a:r>
            <a:r>
              <a:rPr dirty="0"/>
              <a:t>ne</a:t>
            </a:r>
            <a:r>
              <a:rPr spc="-15" dirty="0"/>
              <a:t>e</a:t>
            </a:r>
            <a:r>
              <a:rPr dirty="0"/>
              <a:t>d</a:t>
            </a:r>
            <a:r>
              <a:rPr spc="-15" dirty="0"/>
              <a:t> </a:t>
            </a:r>
            <a:r>
              <a:rPr dirty="0"/>
              <a:t>to</a:t>
            </a:r>
            <a:r>
              <a:rPr spc="-15" dirty="0"/>
              <a:t> </a:t>
            </a:r>
            <a:r>
              <a:rPr dirty="0"/>
              <a:t>get</a:t>
            </a:r>
            <a:r>
              <a:rPr spc="-20" dirty="0"/>
              <a:t> </a:t>
            </a:r>
            <a:r>
              <a:rPr dirty="0"/>
              <a:t>in</a:t>
            </a:r>
            <a:r>
              <a:rPr dirty="0" smtClean="0"/>
              <a:t>?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46405" y="304800"/>
            <a:ext cx="885118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9880">
              <a:lnSpc>
                <a:spcPct val="100000"/>
              </a:lnSpc>
            </a:pPr>
            <a:r>
              <a:rPr spc="-25" dirty="0">
                <a:solidFill>
                  <a:schemeClr val="tx1"/>
                </a:solidFill>
              </a:rPr>
              <a:t>ELIMIN</a:t>
            </a:r>
            <a:r>
              <a:rPr spc="-45" dirty="0">
                <a:solidFill>
                  <a:schemeClr val="tx1"/>
                </a:solidFill>
              </a:rPr>
              <a:t>A</a:t>
            </a:r>
            <a:r>
              <a:rPr spc="-20" dirty="0">
                <a:solidFill>
                  <a:schemeClr val="tx1"/>
                </a:solidFill>
              </a:rPr>
              <a:t>TE</a:t>
            </a:r>
            <a:r>
              <a:rPr spc="20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ACCESS</a:t>
            </a:r>
            <a:r>
              <a:rPr spc="10" dirty="0">
                <a:solidFill>
                  <a:schemeClr val="tx1"/>
                </a:solidFill>
              </a:rPr>
              <a:t> </a:t>
            </a:r>
            <a:r>
              <a:rPr spc="-35" dirty="0">
                <a:solidFill>
                  <a:schemeClr val="tx1"/>
                </a:solidFill>
              </a:rPr>
              <a:t>UN</a:t>
            </a:r>
            <a:r>
              <a:rPr spc="-45" dirty="0">
                <a:solidFill>
                  <a:schemeClr val="tx1"/>
                </a:solidFill>
              </a:rPr>
              <a:t>D</a:t>
            </a:r>
            <a:r>
              <a:rPr spc="-30" dirty="0">
                <a:solidFill>
                  <a:schemeClr val="tx1"/>
                </a:solidFill>
              </a:rPr>
              <a:t>E</a:t>
            </a:r>
            <a:r>
              <a:rPr spc="-25" dirty="0">
                <a:solidFill>
                  <a:schemeClr val="tx1"/>
                </a:solidFill>
              </a:rPr>
              <a:t>R</a:t>
            </a:r>
            <a:r>
              <a:rPr spc="20" dirty="0">
                <a:solidFill>
                  <a:schemeClr val="tx1"/>
                </a:solidFill>
              </a:rPr>
              <a:t> </a:t>
            </a:r>
            <a:r>
              <a:rPr spc="-35" dirty="0">
                <a:solidFill>
                  <a:schemeClr val="tx1"/>
                </a:solidFill>
              </a:rPr>
              <a:t>DOORS</a:t>
            </a:r>
          </a:p>
        </p:txBody>
      </p:sp>
      <p:sp>
        <p:nvSpPr>
          <p:cNvPr id="7" name="object 5"/>
          <p:cNvSpPr txBox="1">
            <a:spLocks/>
          </p:cNvSpPr>
          <p:nvPr/>
        </p:nvSpPr>
        <p:spPr>
          <a:xfrm>
            <a:off x="1236135" y="3352800"/>
            <a:ext cx="6993127" cy="9515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 sz="3200" b="1" i="0">
                <a:solidFill>
                  <a:srgbClr val="00B400"/>
                </a:solidFill>
                <a:latin typeface="Arial"/>
                <a:ea typeface="+mn-ea"/>
                <a:cs typeface="Arial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1348740">
              <a:spcBef>
                <a:spcPts val="819"/>
              </a:spcBef>
            </a:pPr>
            <a:r>
              <a:rPr lang="en-US" sz="2800" kern="0" spc="-25" dirty="0" smtClean="0">
                <a:solidFill>
                  <a:srgbClr val="FFFFFF"/>
                </a:solidFill>
              </a:rPr>
              <a:t>¼</a:t>
            </a:r>
            <a:r>
              <a:rPr lang="en-US" sz="2800" kern="0" spc="-5" dirty="0" smtClean="0">
                <a:solidFill>
                  <a:srgbClr val="FFFFFF"/>
                </a:solidFill>
              </a:rPr>
              <a:t> </a:t>
            </a:r>
            <a:r>
              <a:rPr lang="en-US" sz="2800" kern="0" spc="-15" dirty="0" smtClean="0">
                <a:solidFill>
                  <a:srgbClr val="FFFFFF"/>
                </a:solidFill>
              </a:rPr>
              <a:t>inch</a:t>
            </a:r>
            <a:r>
              <a:rPr lang="en-US" sz="2800" kern="0" spc="5" dirty="0" smtClean="0">
                <a:solidFill>
                  <a:srgbClr val="FFFFFF"/>
                </a:solidFill>
              </a:rPr>
              <a:t> </a:t>
            </a:r>
            <a:r>
              <a:rPr lang="en-US" sz="2800" kern="0" spc="-15" dirty="0" smtClean="0">
                <a:solidFill>
                  <a:srgbClr val="FFFFFF"/>
                </a:solidFill>
              </a:rPr>
              <a:t>for</a:t>
            </a:r>
            <a:r>
              <a:rPr lang="en-US" sz="2800" kern="0" spc="5" dirty="0" smtClean="0">
                <a:solidFill>
                  <a:srgbClr val="FFFFFF"/>
                </a:solidFill>
              </a:rPr>
              <a:t> </a:t>
            </a:r>
            <a:r>
              <a:rPr lang="en-US" sz="2800" kern="0" spc="-20" dirty="0" smtClean="0">
                <a:solidFill>
                  <a:srgbClr val="FFFFFF"/>
                </a:solidFill>
              </a:rPr>
              <a:t>a</a:t>
            </a:r>
            <a:r>
              <a:rPr lang="en-US" sz="2800" kern="0" spc="-5" dirty="0" smtClean="0">
                <a:solidFill>
                  <a:srgbClr val="FFFFFF"/>
                </a:solidFill>
              </a:rPr>
              <a:t> </a:t>
            </a:r>
            <a:r>
              <a:rPr lang="en-US" sz="2800" kern="0" spc="-20" dirty="0" smtClean="0">
                <a:solidFill>
                  <a:srgbClr val="FFFFFF"/>
                </a:solidFill>
              </a:rPr>
              <a:t>mouse</a:t>
            </a:r>
            <a:r>
              <a:rPr lang="en-US" sz="2800" kern="0" spc="15" dirty="0" smtClean="0">
                <a:solidFill>
                  <a:srgbClr val="FFFFFF"/>
                </a:solidFill>
              </a:rPr>
              <a:t> </a:t>
            </a:r>
            <a:r>
              <a:rPr lang="en-US" sz="2800" kern="0" spc="-15" dirty="0" smtClean="0">
                <a:solidFill>
                  <a:srgbClr val="FFFFFF"/>
                </a:solidFill>
              </a:rPr>
              <a:t>mice</a:t>
            </a:r>
            <a:r>
              <a:rPr lang="en-US" sz="2800" kern="0" spc="25" dirty="0" smtClean="0">
                <a:solidFill>
                  <a:srgbClr val="FFFFFF"/>
                </a:solidFill>
              </a:rPr>
              <a:t> </a:t>
            </a:r>
            <a:r>
              <a:rPr lang="en-US" sz="2800" kern="0" spc="-15" dirty="0" smtClean="0">
                <a:solidFill>
                  <a:srgbClr val="FFFFFF"/>
                </a:solidFill>
              </a:rPr>
              <a:t>(d</a:t>
            </a:r>
            <a:r>
              <a:rPr lang="en-US" sz="2800" kern="0" spc="-5" dirty="0" smtClean="0">
                <a:solidFill>
                  <a:srgbClr val="FFFFFF"/>
                </a:solidFill>
              </a:rPr>
              <a:t>i</a:t>
            </a:r>
            <a:r>
              <a:rPr lang="en-US" sz="2800" kern="0" spc="-20" dirty="0" smtClean="0">
                <a:solidFill>
                  <a:srgbClr val="FFFFFF"/>
                </a:solidFill>
              </a:rPr>
              <a:t>me)</a:t>
            </a:r>
            <a:endParaRPr lang="en-US" sz="2800" kern="0" dirty="0" smtClean="0"/>
          </a:p>
          <a:p>
            <a:pPr marL="1348740">
              <a:spcBef>
                <a:spcPts val="670"/>
              </a:spcBef>
            </a:pPr>
            <a:r>
              <a:rPr lang="en-US" sz="2800" kern="0" spc="-25" dirty="0" smtClean="0">
                <a:solidFill>
                  <a:srgbClr val="FFFFFF"/>
                </a:solidFill>
              </a:rPr>
              <a:t>½</a:t>
            </a:r>
            <a:r>
              <a:rPr lang="en-US" sz="2800" kern="0" spc="-5" dirty="0" smtClean="0">
                <a:solidFill>
                  <a:srgbClr val="FFFFFF"/>
                </a:solidFill>
              </a:rPr>
              <a:t> </a:t>
            </a:r>
            <a:r>
              <a:rPr lang="en-US" sz="2800" kern="0" spc="-15" dirty="0" smtClean="0">
                <a:solidFill>
                  <a:srgbClr val="FFFFFF"/>
                </a:solidFill>
              </a:rPr>
              <a:t>in</a:t>
            </a:r>
            <a:r>
              <a:rPr lang="en-US" sz="2800" kern="0" spc="-5" dirty="0" smtClean="0">
                <a:solidFill>
                  <a:srgbClr val="FFFFFF"/>
                </a:solidFill>
              </a:rPr>
              <a:t>c</a:t>
            </a:r>
            <a:r>
              <a:rPr lang="en-US" sz="2800" kern="0" spc="-20" dirty="0" smtClean="0">
                <a:solidFill>
                  <a:srgbClr val="FFFFFF"/>
                </a:solidFill>
              </a:rPr>
              <a:t>h</a:t>
            </a:r>
            <a:r>
              <a:rPr lang="en-US" sz="2800" kern="0" spc="-5" dirty="0" smtClean="0">
                <a:solidFill>
                  <a:srgbClr val="FFFFFF"/>
                </a:solidFill>
              </a:rPr>
              <a:t> f</a:t>
            </a:r>
            <a:r>
              <a:rPr lang="en-US" sz="2800" kern="0" spc="-15" dirty="0" smtClean="0">
                <a:solidFill>
                  <a:srgbClr val="FFFFFF"/>
                </a:solidFill>
              </a:rPr>
              <a:t>or</a:t>
            </a:r>
            <a:r>
              <a:rPr lang="en-US" sz="2800" kern="0" spc="5" dirty="0" smtClean="0">
                <a:solidFill>
                  <a:srgbClr val="FFFFFF"/>
                </a:solidFill>
              </a:rPr>
              <a:t> </a:t>
            </a:r>
            <a:r>
              <a:rPr lang="en-US" sz="2800" kern="0" spc="-20" dirty="0" smtClean="0">
                <a:solidFill>
                  <a:srgbClr val="FFFFFF"/>
                </a:solidFill>
              </a:rPr>
              <a:t>a</a:t>
            </a:r>
            <a:r>
              <a:rPr lang="en-US" sz="2800" kern="0" spc="5" dirty="0" smtClean="0">
                <a:solidFill>
                  <a:srgbClr val="FFFFFF"/>
                </a:solidFill>
              </a:rPr>
              <a:t> </a:t>
            </a:r>
            <a:r>
              <a:rPr lang="en-US" sz="2800" kern="0" spc="-10" dirty="0" smtClean="0">
                <a:solidFill>
                  <a:srgbClr val="FFFFFF"/>
                </a:solidFill>
              </a:rPr>
              <a:t>r</a:t>
            </a:r>
            <a:r>
              <a:rPr lang="en-US" sz="2800" kern="0" spc="-15" dirty="0" smtClean="0">
                <a:solidFill>
                  <a:srgbClr val="FFFFFF"/>
                </a:solidFill>
              </a:rPr>
              <a:t>a</a:t>
            </a:r>
            <a:r>
              <a:rPr lang="en-US" sz="2800" kern="0" spc="-10" dirty="0" smtClean="0">
                <a:solidFill>
                  <a:srgbClr val="FFFFFF"/>
                </a:solidFill>
              </a:rPr>
              <a:t>t</a:t>
            </a:r>
            <a:r>
              <a:rPr lang="en-US" sz="2800" kern="0" spc="-5" dirty="0" smtClean="0">
                <a:solidFill>
                  <a:srgbClr val="FFFFFF"/>
                </a:solidFill>
              </a:rPr>
              <a:t> (</a:t>
            </a:r>
            <a:r>
              <a:rPr lang="en-US" sz="2800" kern="0" spc="-20" dirty="0" smtClean="0">
                <a:solidFill>
                  <a:srgbClr val="FFFFFF"/>
                </a:solidFill>
              </a:rPr>
              <a:t>q</a:t>
            </a:r>
            <a:r>
              <a:rPr lang="en-US" sz="2800" kern="0" spc="-15" dirty="0" smtClean="0">
                <a:solidFill>
                  <a:srgbClr val="FFFFFF"/>
                </a:solidFill>
              </a:rPr>
              <a:t>u</a:t>
            </a:r>
            <a:r>
              <a:rPr lang="en-US" sz="2800" kern="0" spc="-20" dirty="0" smtClean="0">
                <a:solidFill>
                  <a:srgbClr val="FFFFFF"/>
                </a:solidFill>
              </a:rPr>
              <a:t>a</a:t>
            </a:r>
            <a:r>
              <a:rPr lang="en-US" sz="2800" kern="0" spc="-5" dirty="0" smtClean="0">
                <a:solidFill>
                  <a:srgbClr val="FFFFFF"/>
                </a:solidFill>
              </a:rPr>
              <a:t>r</a:t>
            </a:r>
            <a:r>
              <a:rPr lang="en-US" sz="2800" kern="0" spc="-15" dirty="0" smtClean="0">
                <a:solidFill>
                  <a:srgbClr val="FFFFFF"/>
                </a:solidFill>
              </a:rPr>
              <a:t>te</a:t>
            </a:r>
            <a:r>
              <a:rPr lang="en-US" sz="2800" kern="0" dirty="0" smtClean="0">
                <a:solidFill>
                  <a:srgbClr val="FFFFFF"/>
                </a:solidFill>
              </a:rPr>
              <a:t>r</a:t>
            </a:r>
            <a:r>
              <a:rPr lang="en-US" sz="2800" kern="0" spc="-10" dirty="0" smtClean="0">
                <a:solidFill>
                  <a:srgbClr val="FFFFFF"/>
                </a:solidFill>
              </a:rPr>
              <a:t>)</a:t>
            </a:r>
            <a:endParaRPr lang="en-US" sz="2800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3" t="4376" r="4646" b="6446"/>
          <a:stretch/>
        </p:blipFill>
        <p:spPr>
          <a:xfrm>
            <a:off x="417484" y="920352"/>
            <a:ext cx="7452887" cy="563284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291332" y="1564939"/>
            <a:ext cx="373951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20" dirty="0">
                <a:latin typeface="Arial"/>
                <a:cs typeface="Arial"/>
              </a:rPr>
              <a:t>Why </a:t>
            </a:r>
            <a:r>
              <a:rPr sz="2800" b="1" spc="-15" dirty="0">
                <a:latin typeface="Arial"/>
                <a:cs typeface="Arial"/>
              </a:rPr>
              <a:t>is</a:t>
            </a:r>
            <a:r>
              <a:rPr sz="2800" b="1" spc="5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this</a:t>
            </a:r>
            <a:r>
              <a:rPr sz="2800" b="1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incor</a:t>
            </a:r>
            <a:r>
              <a:rPr sz="2800" b="1" spc="-10" dirty="0">
                <a:latin typeface="Arial"/>
                <a:cs typeface="Arial"/>
              </a:rPr>
              <a:t>r</a:t>
            </a:r>
            <a:r>
              <a:rPr sz="2800" b="1" spc="-20" dirty="0">
                <a:latin typeface="Arial"/>
                <a:cs typeface="Arial"/>
              </a:rPr>
              <a:t>e</a:t>
            </a:r>
            <a:r>
              <a:rPr sz="2800" b="1" spc="-15" dirty="0">
                <a:latin typeface="Arial"/>
                <a:cs typeface="Arial"/>
              </a:rPr>
              <a:t>ct?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960107" y="64007"/>
            <a:ext cx="806196" cy="11216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856613" y="304800"/>
            <a:ext cx="543052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spc="-25" dirty="0">
                <a:latin typeface="Century Gothic"/>
                <a:cs typeface="Century Gothic"/>
              </a:rPr>
              <a:t>IN</a:t>
            </a:r>
            <a:r>
              <a:rPr sz="4000" b="1" spc="-40" dirty="0">
                <a:latin typeface="Century Gothic"/>
                <a:cs typeface="Century Gothic"/>
              </a:rPr>
              <a:t>S</a:t>
            </a:r>
            <a:r>
              <a:rPr sz="4000" b="1" spc="-25" dirty="0">
                <a:latin typeface="Century Gothic"/>
                <a:cs typeface="Century Gothic"/>
              </a:rPr>
              <a:t>TALL</a:t>
            </a:r>
            <a:r>
              <a:rPr sz="4000" b="1" spc="30" dirty="0">
                <a:latin typeface="Century Gothic"/>
                <a:cs typeface="Century Gothic"/>
              </a:rPr>
              <a:t> </a:t>
            </a:r>
            <a:r>
              <a:rPr sz="4000" b="1" spc="-40" dirty="0">
                <a:latin typeface="Century Gothic"/>
                <a:cs typeface="Century Gothic"/>
              </a:rPr>
              <a:t>DOO</a:t>
            </a:r>
            <a:r>
              <a:rPr sz="4000" b="1" spc="-25" dirty="0">
                <a:latin typeface="Century Gothic"/>
                <a:cs typeface="Century Gothic"/>
              </a:rPr>
              <a:t>R</a:t>
            </a:r>
            <a:r>
              <a:rPr sz="4000" b="1" spc="15" dirty="0">
                <a:latin typeface="Century Gothic"/>
                <a:cs typeface="Century Gothic"/>
              </a:rPr>
              <a:t> </a:t>
            </a:r>
            <a:r>
              <a:rPr sz="4000" b="1" spc="-25" dirty="0">
                <a:latin typeface="Century Gothic"/>
                <a:cs typeface="Century Gothic"/>
              </a:rPr>
              <a:t>SWEE</a:t>
            </a:r>
            <a:r>
              <a:rPr sz="4000" b="1" spc="-45" dirty="0">
                <a:latin typeface="Century Gothic"/>
                <a:cs typeface="Century Gothic"/>
              </a:rPr>
              <a:t>P</a:t>
            </a:r>
            <a:r>
              <a:rPr sz="4000" b="1" spc="-25" dirty="0">
                <a:latin typeface="Century Gothic"/>
                <a:cs typeface="Century Gothic"/>
              </a:rPr>
              <a:t>S</a:t>
            </a:r>
            <a:endParaRPr sz="4000" dirty="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97166" y="3153536"/>
            <a:ext cx="1500505" cy="1547495"/>
          </a:xfrm>
          <a:custGeom>
            <a:avLst/>
            <a:gdLst/>
            <a:ahLst/>
            <a:cxnLst/>
            <a:rect l="l" t="t" r="r" b="b"/>
            <a:pathLst>
              <a:path w="1500505" h="1547495">
                <a:moveTo>
                  <a:pt x="0" y="773683"/>
                </a:moveTo>
                <a:lnTo>
                  <a:pt x="2487" y="710221"/>
                </a:lnTo>
                <a:lnTo>
                  <a:pt x="9820" y="648173"/>
                </a:lnTo>
                <a:lnTo>
                  <a:pt x="21805" y="587738"/>
                </a:lnTo>
                <a:lnTo>
                  <a:pt x="38250" y="529116"/>
                </a:lnTo>
                <a:lnTo>
                  <a:pt x="58961" y="472505"/>
                </a:lnTo>
                <a:lnTo>
                  <a:pt x="83746" y="418104"/>
                </a:lnTo>
                <a:lnTo>
                  <a:pt x="112412" y="366113"/>
                </a:lnTo>
                <a:lnTo>
                  <a:pt x="144764" y="316729"/>
                </a:lnTo>
                <a:lnTo>
                  <a:pt x="180611" y="270153"/>
                </a:lnTo>
                <a:lnTo>
                  <a:pt x="219759" y="226583"/>
                </a:lnTo>
                <a:lnTo>
                  <a:pt x="262015" y="186219"/>
                </a:lnTo>
                <a:lnTo>
                  <a:pt x="307186" y="149258"/>
                </a:lnTo>
                <a:lnTo>
                  <a:pt x="355079" y="115901"/>
                </a:lnTo>
                <a:lnTo>
                  <a:pt x="405501" y="86345"/>
                </a:lnTo>
                <a:lnTo>
                  <a:pt x="458259" y="60791"/>
                </a:lnTo>
                <a:lnTo>
                  <a:pt x="513159" y="39437"/>
                </a:lnTo>
                <a:lnTo>
                  <a:pt x="570009" y="22481"/>
                </a:lnTo>
                <a:lnTo>
                  <a:pt x="628616" y="10124"/>
                </a:lnTo>
                <a:lnTo>
                  <a:pt x="688787" y="2564"/>
                </a:lnTo>
                <a:lnTo>
                  <a:pt x="750328" y="0"/>
                </a:lnTo>
                <a:lnTo>
                  <a:pt x="811849" y="2564"/>
                </a:lnTo>
                <a:lnTo>
                  <a:pt x="872002" y="10124"/>
                </a:lnTo>
                <a:lnTo>
                  <a:pt x="930593" y="22481"/>
                </a:lnTo>
                <a:lnTo>
                  <a:pt x="987429" y="39437"/>
                </a:lnTo>
                <a:lnTo>
                  <a:pt x="1042317" y="60791"/>
                </a:lnTo>
                <a:lnTo>
                  <a:pt x="1095064" y="86345"/>
                </a:lnTo>
                <a:lnTo>
                  <a:pt x="1145476" y="115901"/>
                </a:lnTo>
                <a:lnTo>
                  <a:pt x="1193361" y="149258"/>
                </a:lnTo>
                <a:lnTo>
                  <a:pt x="1238525" y="186219"/>
                </a:lnTo>
                <a:lnTo>
                  <a:pt x="1280775" y="226583"/>
                </a:lnTo>
                <a:lnTo>
                  <a:pt x="1319919" y="270153"/>
                </a:lnTo>
                <a:lnTo>
                  <a:pt x="1355762" y="316729"/>
                </a:lnTo>
                <a:lnTo>
                  <a:pt x="1388111" y="366113"/>
                </a:lnTo>
                <a:lnTo>
                  <a:pt x="1416774" y="418104"/>
                </a:lnTo>
                <a:lnTo>
                  <a:pt x="1441557" y="472505"/>
                </a:lnTo>
                <a:lnTo>
                  <a:pt x="1462268" y="529116"/>
                </a:lnTo>
                <a:lnTo>
                  <a:pt x="1478712" y="587738"/>
                </a:lnTo>
                <a:lnTo>
                  <a:pt x="1490697" y="648173"/>
                </a:lnTo>
                <a:lnTo>
                  <a:pt x="1498030" y="710221"/>
                </a:lnTo>
                <a:lnTo>
                  <a:pt x="1500517" y="773683"/>
                </a:lnTo>
                <a:lnTo>
                  <a:pt x="1498030" y="837146"/>
                </a:lnTo>
                <a:lnTo>
                  <a:pt x="1490697" y="899194"/>
                </a:lnTo>
                <a:lnTo>
                  <a:pt x="1478712" y="959629"/>
                </a:lnTo>
                <a:lnTo>
                  <a:pt x="1462268" y="1018251"/>
                </a:lnTo>
                <a:lnTo>
                  <a:pt x="1441557" y="1074862"/>
                </a:lnTo>
                <a:lnTo>
                  <a:pt x="1416774" y="1129263"/>
                </a:lnTo>
                <a:lnTo>
                  <a:pt x="1388111" y="1181254"/>
                </a:lnTo>
                <a:lnTo>
                  <a:pt x="1355762" y="1230638"/>
                </a:lnTo>
                <a:lnTo>
                  <a:pt x="1319919" y="1277214"/>
                </a:lnTo>
                <a:lnTo>
                  <a:pt x="1280775" y="1320784"/>
                </a:lnTo>
                <a:lnTo>
                  <a:pt x="1238525" y="1361148"/>
                </a:lnTo>
                <a:lnTo>
                  <a:pt x="1193361" y="1398109"/>
                </a:lnTo>
                <a:lnTo>
                  <a:pt x="1145476" y="1431466"/>
                </a:lnTo>
                <a:lnTo>
                  <a:pt x="1095064" y="1461022"/>
                </a:lnTo>
                <a:lnTo>
                  <a:pt x="1042317" y="1486576"/>
                </a:lnTo>
                <a:lnTo>
                  <a:pt x="987429" y="1507930"/>
                </a:lnTo>
                <a:lnTo>
                  <a:pt x="930593" y="1524886"/>
                </a:lnTo>
                <a:lnTo>
                  <a:pt x="872002" y="1537243"/>
                </a:lnTo>
                <a:lnTo>
                  <a:pt x="811849" y="1544803"/>
                </a:lnTo>
                <a:lnTo>
                  <a:pt x="750328" y="1547368"/>
                </a:lnTo>
                <a:lnTo>
                  <a:pt x="688787" y="1544803"/>
                </a:lnTo>
                <a:lnTo>
                  <a:pt x="628616" y="1537243"/>
                </a:lnTo>
                <a:lnTo>
                  <a:pt x="570009" y="1524886"/>
                </a:lnTo>
                <a:lnTo>
                  <a:pt x="513159" y="1507930"/>
                </a:lnTo>
                <a:lnTo>
                  <a:pt x="458259" y="1486576"/>
                </a:lnTo>
                <a:lnTo>
                  <a:pt x="405501" y="1461022"/>
                </a:lnTo>
                <a:lnTo>
                  <a:pt x="355079" y="1431466"/>
                </a:lnTo>
                <a:lnTo>
                  <a:pt x="307186" y="1398109"/>
                </a:lnTo>
                <a:lnTo>
                  <a:pt x="262015" y="1361148"/>
                </a:lnTo>
                <a:lnTo>
                  <a:pt x="219759" y="1320784"/>
                </a:lnTo>
                <a:lnTo>
                  <a:pt x="180611" y="1277214"/>
                </a:lnTo>
                <a:lnTo>
                  <a:pt x="144764" y="1230638"/>
                </a:lnTo>
                <a:lnTo>
                  <a:pt x="112412" y="1181254"/>
                </a:lnTo>
                <a:lnTo>
                  <a:pt x="83746" y="1129263"/>
                </a:lnTo>
                <a:lnTo>
                  <a:pt x="58961" y="1074862"/>
                </a:lnTo>
                <a:lnTo>
                  <a:pt x="38250" y="1018251"/>
                </a:lnTo>
                <a:lnTo>
                  <a:pt x="21805" y="959629"/>
                </a:lnTo>
                <a:lnTo>
                  <a:pt x="9820" y="899194"/>
                </a:lnTo>
                <a:lnTo>
                  <a:pt x="2487" y="837146"/>
                </a:lnTo>
                <a:lnTo>
                  <a:pt x="0" y="773683"/>
                </a:lnTo>
                <a:close/>
              </a:path>
            </a:pathLst>
          </a:custGeom>
          <a:ln w="57150">
            <a:solidFill>
              <a:srgbClr val="F86A1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229" y="1615368"/>
            <a:ext cx="6120384" cy="4242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" t="4655" r="4159" b="5940"/>
          <a:stretch/>
        </p:blipFill>
        <p:spPr>
          <a:xfrm>
            <a:off x="955219" y="1185670"/>
            <a:ext cx="7274381" cy="547376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087871" y="4167346"/>
            <a:ext cx="1899285" cy="1749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00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Prime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ro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f access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r rats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d mice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77053" y="3200273"/>
            <a:ext cx="655955" cy="1128395"/>
          </a:xfrm>
          <a:custGeom>
            <a:avLst/>
            <a:gdLst/>
            <a:ahLst/>
            <a:cxnLst/>
            <a:rect l="l" t="t" r="r" b="b"/>
            <a:pathLst>
              <a:path w="655954" h="1128395">
                <a:moveTo>
                  <a:pt x="59447" y="98769"/>
                </a:moveTo>
                <a:lnTo>
                  <a:pt x="58574" y="155555"/>
                </a:lnTo>
                <a:lnTo>
                  <a:pt x="606171" y="1127887"/>
                </a:lnTo>
                <a:lnTo>
                  <a:pt x="655955" y="1099820"/>
                </a:lnTo>
                <a:lnTo>
                  <a:pt x="108251" y="127298"/>
                </a:lnTo>
                <a:lnTo>
                  <a:pt x="59447" y="98769"/>
                </a:lnTo>
                <a:close/>
              </a:path>
              <a:path w="655954" h="1128395">
                <a:moveTo>
                  <a:pt x="3810" y="0"/>
                </a:moveTo>
                <a:lnTo>
                  <a:pt x="0" y="247396"/>
                </a:lnTo>
                <a:lnTo>
                  <a:pt x="401" y="252682"/>
                </a:lnTo>
                <a:lnTo>
                  <a:pt x="5686" y="264736"/>
                </a:lnTo>
                <a:lnTo>
                  <a:pt x="16302" y="273141"/>
                </a:lnTo>
                <a:lnTo>
                  <a:pt x="31250" y="276366"/>
                </a:lnTo>
                <a:lnTo>
                  <a:pt x="44283" y="271807"/>
                </a:lnTo>
                <a:lnTo>
                  <a:pt x="53515" y="261871"/>
                </a:lnTo>
                <a:lnTo>
                  <a:pt x="57150" y="248285"/>
                </a:lnTo>
                <a:lnTo>
                  <a:pt x="58574" y="155555"/>
                </a:lnTo>
                <a:lnTo>
                  <a:pt x="6731" y="63500"/>
                </a:lnTo>
                <a:lnTo>
                  <a:pt x="56514" y="35432"/>
                </a:lnTo>
                <a:lnTo>
                  <a:pt x="64279" y="35432"/>
                </a:lnTo>
                <a:lnTo>
                  <a:pt x="3810" y="0"/>
                </a:lnTo>
                <a:close/>
              </a:path>
              <a:path w="655954" h="1128395">
                <a:moveTo>
                  <a:pt x="64279" y="35432"/>
                </a:moveTo>
                <a:lnTo>
                  <a:pt x="56514" y="35432"/>
                </a:lnTo>
                <a:lnTo>
                  <a:pt x="108251" y="127298"/>
                </a:lnTo>
                <a:lnTo>
                  <a:pt x="191197" y="175785"/>
                </a:lnTo>
                <a:lnTo>
                  <a:pt x="201452" y="178055"/>
                </a:lnTo>
                <a:lnTo>
                  <a:pt x="211986" y="175771"/>
                </a:lnTo>
                <a:lnTo>
                  <a:pt x="222011" y="168590"/>
                </a:lnTo>
                <a:lnTo>
                  <a:pt x="230739" y="156168"/>
                </a:lnTo>
                <a:lnTo>
                  <a:pt x="230887" y="144293"/>
                </a:lnTo>
                <a:lnTo>
                  <a:pt x="226271" y="133404"/>
                </a:lnTo>
                <a:lnTo>
                  <a:pt x="217297" y="125094"/>
                </a:lnTo>
                <a:lnTo>
                  <a:pt x="64279" y="35432"/>
                </a:lnTo>
                <a:close/>
              </a:path>
              <a:path w="655954" h="1128395">
                <a:moveTo>
                  <a:pt x="56514" y="35432"/>
                </a:moveTo>
                <a:lnTo>
                  <a:pt x="6731" y="63500"/>
                </a:lnTo>
                <a:lnTo>
                  <a:pt x="58574" y="155555"/>
                </a:lnTo>
                <a:lnTo>
                  <a:pt x="59447" y="98769"/>
                </a:lnTo>
                <a:lnTo>
                  <a:pt x="17145" y="74040"/>
                </a:lnTo>
                <a:lnTo>
                  <a:pt x="60198" y="49911"/>
                </a:lnTo>
                <a:lnTo>
                  <a:pt x="64668" y="49911"/>
                </a:lnTo>
                <a:lnTo>
                  <a:pt x="56514" y="35432"/>
                </a:lnTo>
                <a:close/>
              </a:path>
              <a:path w="655954" h="1128395">
                <a:moveTo>
                  <a:pt x="64668" y="49911"/>
                </a:moveTo>
                <a:lnTo>
                  <a:pt x="60198" y="49911"/>
                </a:lnTo>
                <a:lnTo>
                  <a:pt x="59447" y="98769"/>
                </a:lnTo>
                <a:lnTo>
                  <a:pt x="108251" y="127298"/>
                </a:lnTo>
                <a:lnTo>
                  <a:pt x="64668" y="49911"/>
                </a:lnTo>
                <a:close/>
              </a:path>
              <a:path w="655954" h="1128395">
                <a:moveTo>
                  <a:pt x="60198" y="49911"/>
                </a:moveTo>
                <a:lnTo>
                  <a:pt x="17145" y="74040"/>
                </a:lnTo>
                <a:lnTo>
                  <a:pt x="59447" y="98769"/>
                </a:lnTo>
                <a:lnTo>
                  <a:pt x="60198" y="49911"/>
                </a:lnTo>
                <a:close/>
              </a:path>
            </a:pathLst>
          </a:custGeom>
          <a:solidFill>
            <a:srgbClr val="F86A1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493252" y="64007"/>
            <a:ext cx="650748" cy="11216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6405" y="304800"/>
            <a:ext cx="885118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7960">
              <a:lnSpc>
                <a:spcPct val="100000"/>
              </a:lnSpc>
            </a:pPr>
            <a:r>
              <a:rPr spc="-25" dirty="0">
                <a:solidFill>
                  <a:schemeClr val="tx1"/>
                </a:solidFill>
              </a:rPr>
              <a:t>TRIM</a:t>
            </a:r>
            <a:r>
              <a:rPr spc="10"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TREES</a:t>
            </a:r>
            <a:r>
              <a:rPr spc="-5" dirty="0">
                <a:solidFill>
                  <a:schemeClr val="tx1"/>
                </a:solidFill>
              </a:rPr>
              <a:t> </a:t>
            </a:r>
            <a:r>
              <a:rPr spc="-35" dirty="0">
                <a:solidFill>
                  <a:schemeClr val="tx1"/>
                </a:solidFill>
              </a:rPr>
              <a:t>AW</a:t>
            </a:r>
            <a:r>
              <a:rPr spc="-50" dirty="0">
                <a:solidFill>
                  <a:schemeClr val="tx1"/>
                </a:solidFill>
              </a:rPr>
              <a:t>A</a:t>
            </a:r>
            <a:r>
              <a:rPr spc="-25" dirty="0">
                <a:solidFill>
                  <a:schemeClr val="tx1"/>
                </a:solidFill>
              </a:rPr>
              <a:t>Y</a:t>
            </a:r>
            <a:r>
              <a:rPr spc="5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FROM</a:t>
            </a:r>
            <a:r>
              <a:rPr spc="25"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BUILDI</a:t>
            </a:r>
            <a:r>
              <a:rPr spc="-50" dirty="0">
                <a:solidFill>
                  <a:schemeClr val="tx1"/>
                </a:solidFill>
              </a:rPr>
              <a:t>N</a:t>
            </a:r>
            <a:r>
              <a:rPr spc="-30" dirty="0">
                <a:solidFill>
                  <a:schemeClr val="tx1"/>
                </a:solidFill>
              </a:rPr>
              <a:t>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5530596" y="513587"/>
            <a:ext cx="806196" cy="11216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0309" y="228600"/>
            <a:ext cx="8860155" cy="11669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560"/>
              </a:lnSpc>
            </a:pPr>
            <a:r>
              <a:rPr sz="4000" b="1" spc="-30" dirty="0">
                <a:latin typeface="Century Gothic"/>
                <a:cs typeface="Century Gothic"/>
              </a:rPr>
              <a:t>AVOID</a:t>
            </a:r>
            <a:r>
              <a:rPr sz="4000" b="1" spc="5" dirty="0">
                <a:latin typeface="Century Gothic"/>
                <a:cs typeface="Century Gothic"/>
              </a:rPr>
              <a:t> </a:t>
            </a:r>
            <a:r>
              <a:rPr sz="4000" b="1" spc="-30" dirty="0">
                <a:latin typeface="Century Gothic"/>
                <a:cs typeface="Century Gothic"/>
              </a:rPr>
              <a:t>DE</a:t>
            </a:r>
            <a:r>
              <a:rPr sz="4000" b="1" spc="-45" dirty="0">
                <a:latin typeface="Century Gothic"/>
                <a:cs typeface="Century Gothic"/>
              </a:rPr>
              <a:t>N</a:t>
            </a:r>
            <a:r>
              <a:rPr sz="4000" b="1" spc="-30" dirty="0">
                <a:latin typeface="Century Gothic"/>
                <a:cs typeface="Century Gothic"/>
              </a:rPr>
              <a:t>S</a:t>
            </a:r>
            <a:r>
              <a:rPr sz="4000" b="1" spc="-25" dirty="0">
                <a:latin typeface="Century Gothic"/>
                <a:cs typeface="Century Gothic"/>
              </a:rPr>
              <a:t>E</a:t>
            </a:r>
            <a:r>
              <a:rPr sz="4000" b="1" spc="10" dirty="0">
                <a:latin typeface="Century Gothic"/>
                <a:cs typeface="Century Gothic"/>
              </a:rPr>
              <a:t> </a:t>
            </a:r>
            <a:r>
              <a:rPr sz="4000" b="1" spc="-30" dirty="0">
                <a:latin typeface="Century Gothic"/>
                <a:cs typeface="Century Gothic"/>
              </a:rPr>
              <a:t>VEGET</a:t>
            </a:r>
            <a:r>
              <a:rPr sz="4000" b="1" spc="-45" dirty="0">
                <a:latin typeface="Century Gothic"/>
                <a:cs typeface="Century Gothic"/>
              </a:rPr>
              <a:t>A</a:t>
            </a:r>
            <a:r>
              <a:rPr sz="4000" b="1" spc="-25" dirty="0">
                <a:latin typeface="Century Gothic"/>
                <a:cs typeface="Century Gothic"/>
              </a:rPr>
              <a:t>TION</a:t>
            </a:r>
            <a:r>
              <a:rPr sz="4000" b="1" spc="20" dirty="0">
                <a:latin typeface="Century Gothic"/>
                <a:cs typeface="Century Gothic"/>
              </a:rPr>
              <a:t> </a:t>
            </a:r>
            <a:r>
              <a:rPr sz="4000" b="1" spc="-35" dirty="0">
                <a:latin typeface="Century Gothic"/>
                <a:cs typeface="Century Gothic"/>
              </a:rPr>
              <a:t>AG</a:t>
            </a:r>
            <a:r>
              <a:rPr sz="4000" b="1" spc="-45" dirty="0">
                <a:latin typeface="Century Gothic"/>
                <a:cs typeface="Century Gothic"/>
              </a:rPr>
              <a:t>A</a:t>
            </a:r>
            <a:r>
              <a:rPr sz="4000" b="1" spc="-25" dirty="0">
                <a:latin typeface="Century Gothic"/>
                <a:cs typeface="Century Gothic"/>
              </a:rPr>
              <a:t>IN</a:t>
            </a:r>
            <a:r>
              <a:rPr sz="4000" b="1" spc="-40" dirty="0">
                <a:latin typeface="Century Gothic"/>
                <a:cs typeface="Century Gothic"/>
              </a:rPr>
              <a:t>S</a:t>
            </a:r>
            <a:r>
              <a:rPr sz="4000" b="1" spc="-20" dirty="0">
                <a:latin typeface="Century Gothic"/>
                <a:cs typeface="Century Gothic"/>
              </a:rPr>
              <a:t>T</a:t>
            </a:r>
            <a:endParaRPr sz="4000" dirty="0">
              <a:latin typeface="Century Gothic"/>
              <a:cs typeface="Century Gothic"/>
            </a:endParaRPr>
          </a:p>
          <a:p>
            <a:pPr marL="4445" algn="ctr">
              <a:lnSpc>
                <a:spcPts val="4480"/>
              </a:lnSpc>
            </a:pPr>
            <a:r>
              <a:rPr sz="4000" b="1" spc="-30" dirty="0">
                <a:latin typeface="Century Gothic"/>
                <a:cs typeface="Century Gothic"/>
              </a:rPr>
              <a:t>BUILDINGS</a:t>
            </a:r>
            <a:endParaRPr sz="4000" dirty="0">
              <a:latin typeface="Century Gothic"/>
              <a:cs typeface="Century Gothic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5" t="6008" r="4600" b="6679"/>
          <a:stretch/>
        </p:blipFill>
        <p:spPr>
          <a:xfrm>
            <a:off x="1133111" y="1544125"/>
            <a:ext cx="6944089" cy="50612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9" t="6120" r="4963" b="6641"/>
          <a:stretch/>
        </p:blipFill>
        <p:spPr>
          <a:xfrm>
            <a:off x="1134821" y="1524000"/>
            <a:ext cx="6905366" cy="508141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47241" y="1680389"/>
            <a:ext cx="4372610" cy="355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329"/>
              </a:lnSpc>
            </a:pPr>
            <a:r>
              <a:rPr sz="2800" b="1" spc="-20" dirty="0">
                <a:latin typeface="Arial"/>
                <a:cs typeface="Arial"/>
              </a:rPr>
              <a:t>Why</a:t>
            </a:r>
            <a:r>
              <a:rPr sz="2800" b="1" spc="-5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is</a:t>
            </a:r>
            <a:r>
              <a:rPr sz="2800" b="1" spc="-5" dirty="0">
                <a:latin typeface="Arial"/>
                <a:cs typeface="Arial"/>
              </a:rPr>
              <a:t> t</a:t>
            </a:r>
            <a:r>
              <a:rPr sz="2800" b="1" spc="-15" dirty="0">
                <a:latin typeface="Arial"/>
                <a:cs typeface="Arial"/>
              </a:rPr>
              <a:t>his</a:t>
            </a:r>
            <a:r>
              <a:rPr sz="2800" b="1" spc="-5" dirty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a</a:t>
            </a:r>
            <a:r>
              <a:rPr sz="2800" b="1" spc="5" dirty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bad</a:t>
            </a:r>
            <a:r>
              <a:rPr sz="2800" b="1" spc="-5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c</a:t>
            </a:r>
            <a:r>
              <a:rPr sz="2800" b="1" spc="-20" dirty="0">
                <a:latin typeface="Arial"/>
                <a:cs typeface="Arial"/>
              </a:rPr>
              <a:t>h</a:t>
            </a:r>
            <a:r>
              <a:rPr sz="2800" b="1" spc="-35" dirty="0">
                <a:latin typeface="Arial"/>
                <a:cs typeface="Arial"/>
              </a:rPr>
              <a:t>o</a:t>
            </a:r>
            <a:r>
              <a:rPr sz="2800" b="1" spc="-15" dirty="0">
                <a:latin typeface="Arial"/>
                <a:cs typeface="Arial"/>
              </a:rPr>
              <a:t>ice</a:t>
            </a:r>
            <a:r>
              <a:rPr sz="2800" b="1" spc="-20" dirty="0">
                <a:latin typeface="Arial"/>
                <a:cs typeface="Arial"/>
              </a:rPr>
              <a:t>?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5530596" y="513587"/>
            <a:ext cx="806196" cy="11216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40309" y="228600"/>
            <a:ext cx="8860155" cy="589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560"/>
              </a:lnSpc>
            </a:pPr>
            <a:r>
              <a:rPr lang="en-US" sz="4000" b="1" spc="-30" dirty="0" smtClean="0">
                <a:latin typeface="Century Gothic"/>
                <a:cs typeface="Century Gothic"/>
              </a:rPr>
              <a:t>PREVENT WEEDS AT FENCELINES</a:t>
            </a:r>
            <a:endParaRPr sz="4000" dirty="0">
              <a:latin typeface="Century Gothic"/>
              <a:cs typeface="Century Gothic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371600"/>
            <a:ext cx="3464666" cy="457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9" t="3975" r="4876" b="6432"/>
          <a:stretch/>
        </p:blipFill>
        <p:spPr>
          <a:xfrm>
            <a:off x="914400" y="1371600"/>
            <a:ext cx="3352800" cy="455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55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0" t="2311" r="8696" b="7422"/>
          <a:stretch/>
        </p:blipFill>
        <p:spPr>
          <a:xfrm>
            <a:off x="702726" y="1247194"/>
            <a:ext cx="7738547" cy="519753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072129" y="4611191"/>
            <a:ext cx="4733925" cy="1804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3190"/>
              </a:lnSpc>
              <a:buClr>
                <a:srgbClr val="00B400"/>
              </a:buClr>
              <a:buSzPct val="119642"/>
              <a:buFont typeface="Wingdings"/>
              <a:buChar char=""/>
              <a:tabLst>
                <a:tab pos="469900" algn="l"/>
              </a:tabLst>
            </a:pP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Ma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s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l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ds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800" spc="2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2800">
              <a:latin typeface="Arial"/>
              <a:cs typeface="Arial"/>
            </a:endParaRPr>
          </a:p>
          <a:p>
            <a:pPr marR="344805" algn="ctr">
              <a:lnSpc>
                <a:spcPts val="3190"/>
              </a:lnSpc>
            </a:pP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fit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ing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kept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clo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ed</a:t>
            </a:r>
            <a:endParaRPr sz="2800">
              <a:latin typeface="Arial"/>
              <a:cs typeface="Arial"/>
            </a:endParaRPr>
          </a:p>
          <a:p>
            <a:pPr marL="469900" marR="5080" indent="-457200">
              <a:lnSpc>
                <a:spcPts val="3020"/>
              </a:lnSpc>
              <a:spcBef>
                <a:spcPts val="1730"/>
              </a:spcBef>
              <a:buClr>
                <a:srgbClr val="00B400"/>
              </a:buClr>
              <a:buSzPct val="119642"/>
              <a:buFont typeface="Wingdings"/>
              <a:buChar char=""/>
              <a:tabLst>
                <a:tab pos="469900" algn="l"/>
              </a:tabLst>
            </a:pP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Pla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f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away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 fro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doors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4007"/>
            <a:ext cx="9144000" cy="11216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25256" y="64007"/>
            <a:ext cx="618744" cy="11216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16612" y="228600"/>
            <a:ext cx="885118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7480">
              <a:lnSpc>
                <a:spcPct val="100000"/>
              </a:lnSpc>
            </a:pPr>
            <a:r>
              <a:rPr spc="-30" dirty="0">
                <a:solidFill>
                  <a:schemeClr val="tx1"/>
                </a:solidFill>
              </a:rPr>
              <a:t>CLEAN</a:t>
            </a:r>
            <a:r>
              <a:rPr spc="10"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WASTE</a:t>
            </a:r>
            <a:r>
              <a:rPr spc="-5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&amp;</a:t>
            </a:r>
            <a:r>
              <a:rPr spc="-5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RECYCLIN</a:t>
            </a:r>
            <a:r>
              <a:rPr spc="-35" dirty="0">
                <a:solidFill>
                  <a:schemeClr val="tx1"/>
                </a:solidFill>
              </a:rPr>
              <a:t>G</a:t>
            </a:r>
            <a:r>
              <a:rPr spc="40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AR</a:t>
            </a:r>
            <a:r>
              <a:rPr spc="-40" dirty="0">
                <a:solidFill>
                  <a:schemeClr val="tx1"/>
                </a:solidFill>
              </a:rPr>
              <a:t>E</a:t>
            </a:r>
            <a:r>
              <a:rPr spc="-30" dirty="0">
                <a:solidFill>
                  <a:schemeClr val="tx1"/>
                </a:solidFill>
              </a:rPr>
              <a:t>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64007"/>
            <a:ext cx="9144000" cy="11216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625840" y="64007"/>
            <a:ext cx="518159" cy="11216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16612" y="228600"/>
            <a:ext cx="8851188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6515">
              <a:lnSpc>
                <a:spcPts val="4720"/>
              </a:lnSpc>
            </a:pPr>
            <a:r>
              <a:rPr spc="-25" dirty="0">
                <a:solidFill>
                  <a:schemeClr val="tx1"/>
                </a:solidFill>
              </a:rPr>
              <a:t>ELIMIN</a:t>
            </a:r>
            <a:r>
              <a:rPr spc="-45" dirty="0">
                <a:solidFill>
                  <a:schemeClr val="tx1"/>
                </a:solidFill>
              </a:rPr>
              <a:t>A</a:t>
            </a:r>
            <a:r>
              <a:rPr spc="-20" dirty="0">
                <a:solidFill>
                  <a:schemeClr val="tx1"/>
                </a:solidFill>
              </a:rPr>
              <a:t>TE</a:t>
            </a:r>
            <a:r>
              <a:rPr spc="20" dirty="0">
                <a:solidFill>
                  <a:schemeClr val="tx1"/>
                </a:solidFill>
              </a:rPr>
              <a:t> </a:t>
            </a:r>
            <a:r>
              <a:rPr spc="-35" dirty="0">
                <a:solidFill>
                  <a:schemeClr val="tx1"/>
                </a:solidFill>
              </a:rPr>
              <a:t>GA</a:t>
            </a:r>
            <a:r>
              <a:rPr spc="-40" dirty="0">
                <a:solidFill>
                  <a:schemeClr val="tx1"/>
                </a:solidFill>
              </a:rPr>
              <a:t>P</a:t>
            </a:r>
            <a:r>
              <a:rPr spc="-25" dirty="0">
                <a:solidFill>
                  <a:schemeClr val="tx1"/>
                </a:solidFill>
              </a:rPr>
              <a:t>S</a:t>
            </a:r>
            <a:r>
              <a:rPr spc="20"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IN</a:t>
            </a:r>
            <a:r>
              <a:rPr spc="-5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WALL</a:t>
            </a:r>
            <a:r>
              <a:rPr spc="10"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OPENI</a:t>
            </a:r>
            <a:r>
              <a:rPr spc="-50" dirty="0">
                <a:solidFill>
                  <a:schemeClr val="tx1"/>
                </a:solidFill>
              </a:rPr>
              <a:t>N</a:t>
            </a:r>
            <a:r>
              <a:rPr spc="-30" dirty="0">
                <a:solidFill>
                  <a:schemeClr val="tx1"/>
                </a:solidFill>
              </a:rPr>
              <a:t>GS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651753" y="1326844"/>
            <a:ext cx="2543175" cy="1693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99100"/>
              </a:lnSpc>
            </a:pPr>
            <a:r>
              <a:rPr sz="3350" spc="55" dirty="0">
                <a:solidFill>
                  <a:srgbClr val="08A0D9"/>
                </a:solidFill>
                <a:latin typeface="Wingdings"/>
                <a:cs typeface="Wingdings"/>
              </a:rPr>
              <a:t></a:t>
            </a:r>
            <a:r>
              <a:rPr sz="2800" b="1" spc="-20" dirty="0">
                <a:latin typeface="Arial"/>
                <a:cs typeface="Arial"/>
              </a:rPr>
              <a:t>Ma</a:t>
            </a:r>
            <a:r>
              <a:rPr sz="2800" b="1" spc="-15" dirty="0">
                <a:latin typeface="Arial"/>
                <a:cs typeface="Arial"/>
              </a:rPr>
              <a:t>k</a:t>
            </a:r>
            <a:r>
              <a:rPr sz="2800" b="1" spc="-20" dirty="0">
                <a:latin typeface="Arial"/>
                <a:cs typeface="Arial"/>
              </a:rPr>
              <a:t>e</a:t>
            </a:r>
            <a:r>
              <a:rPr sz="2800" b="1" spc="15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sure</a:t>
            </a:r>
            <a:r>
              <a:rPr sz="2800" b="1" spc="5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to chec</a:t>
            </a:r>
            <a:r>
              <a:rPr sz="2800" b="1" spc="-20" dirty="0">
                <a:latin typeface="Arial"/>
                <a:cs typeface="Arial"/>
              </a:rPr>
              <a:t>k</a:t>
            </a:r>
            <a:r>
              <a:rPr sz="2800" b="1" spc="-15" dirty="0">
                <a:latin typeface="Arial"/>
                <a:cs typeface="Arial"/>
              </a:rPr>
              <a:t> rooftops</a:t>
            </a:r>
            <a:r>
              <a:rPr sz="2800" b="1" spc="20" dirty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and</a:t>
            </a:r>
            <a:r>
              <a:rPr sz="2800" b="1" spc="-15" dirty="0">
                <a:latin typeface="Arial"/>
                <a:cs typeface="Arial"/>
              </a:rPr>
              <a:t> p</a:t>
            </a:r>
            <a:r>
              <a:rPr sz="2800" b="1" spc="-30" dirty="0">
                <a:latin typeface="Arial"/>
                <a:cs typeface="Arial"/>
              </a:rPr>
              <a:t>o</a:t>
            </a:r>
            <a:r>
              <a:rPr sz="2800" b="1" spc="-15" dirty="0">
                <a:latin typeface="Arial"/>
                <a:cs typeface="Arial"/>
              </a:rPr>
              <a:t>r</a:t>
            </a:r>
            <a:r>
              <a:rPr sz="2800" b="1" spc="-5" dirty="0">
                <a:latin typeface="Arial"/>
                <a:cs typeface="Arial"/>
              </a:rPr>
              <a:t>t</a:t>
            </a:r>
            <a:r>
              <a:rPr sz="2800" b="1" spc="-15" dirty="0">
                <a:latin typeface="Arial"/>
                <a:cs typeface="Arial"/>
              </a:rPr>
              <a:t>able</a:t>
            </a:r>
            <a:r>
              <a:rPr sz="2800" b="1" spc="-20" dirty="0">
                <a:latin typeface="Arial"/>
                <a:cs typeface="Arial"/>
              </a:rPr>
              <a:t>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2366" y="5055571"/>
            <a:ext cx="2643505" cy="1292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3360"/>
              </a:lnSpc>
            </a:pPr>
            <a:r>
              <a:rPr sz="3350" spc="55" dirty="0">
                <a:solidFill>
                  <a:srgbClr val="08A0D9"/>
                </a:solidFill>
                <a:latin typeface="Wingdings"/>
                <a:cs typeface="Wingdings"/>
              </a:rPr>
              <a:t></a:t>
            </a:r>
            <a:r>
              <a:rPr sz="2800" b="1" spc="-15" dirty="0">
                <a:latin typeface="Arial"/>
                <a:cs typeface="Arial"/>
              </a:rPr>
              <a:t>Inspect</a:t>
            </a:r>
            <a:r>
              <a:rPr sz="2800" b="1" spc="15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are</a:t>
            </a:r>
            <a:r>
              <a:rPr sz="2800" b="1" spc="-20" dirty="0">
                <a:latin typeface="Arial"/>
                <a:cs typeface="Arial"/>
              </a:rPr>
              <a:t>as</a:t>
            </a:r>
            <a:r>
              <a:rPr sz="2800" b="1" spc="-15" dirty="0">
                <a:latin typeface="Arial"/>
                <a:cs typeface="Arial"/>
              </a:rPr>
              <a:t> a</a:t>
            </a:r>
            <a:r>
              <a:rPr sz="2800" b="1" spc="-5" dirty="0">
                <a:latin typeface="Arial"/>
                <a:cs typeface="Arial"/>
              </a:rPr>
              <a:t>f</a:t>
            </a:r>
            <a:r>
              <a:rPr sz="2800" b="1" spc="-10" dirty="0">
                <a:latin typeface="Arial"/>
                <a:cs typeface="Arial"/>
              </a:rPr>
              <a:t>t</a:t>
            </a:r>
            <a:r>
              <a:rPr sz="2800" b="1" spc="-15" dirty="0">
                <a:latin typeface="Arial"/>
                <a:cs typeface="Arial"/>
              </a:rPr>
              <a:t>er const</a:t>
            </a:r>
            <a:r>
              <a:rPr sz="2800" b="1" spc="-10" dirty="0">
                <a:latin typeface="Arial"/>
                <a:cs typeface="Arial"/>
              </a:rPr>
              <a:t>r</a:t>
            </a:r>
            <a:r>
              <a:rPr sz="2800" b="1" spc="-15" dirty="0">
                <a:latin typeface="Arial"/>
                <a:cs typeface="Arial"/>
              </a:rPr>
              <a:t>uct</a:t>
            </a:r>
            <a:r>
              <a:rPr sz="2800" b="1" spc="-5" dirty="0">
                <a:latin typeface="Arial"/>
                <a:cs typeface="Arial"/>
              </a:rPr>
              <a:t>i</a:t>
            </a:r>
            <a:r>
              <a:rPr sz="2800" b="1" spc="-20" dirty="0">
                <a:latin typeface="Arial"/>
                <a:cs typeface="Arial"/>
              </a:rPr>
              <a:t>on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" t="4854" r="4804" b="6803"/>
          <a:stretch/>
        </p:blipFill>
        <p:spPr>
          <a:xfrm>
            <a:off x="576943" y="1326844"/>
            <a:ext cx="4637314" cy="34519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0" t="5660" r="4970" b="7351"/>
          <a:stretch/>
        </p:blipFill>
        <p:spPr>
          <a:xfrm>
            <a:off x="4177936" y="3581400"/>
            <a:ext cx="4706983" cy="3091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0" t="4742" r="4312" b="6381"/>
          <a:stretch/>
        </p:blipFill>
        <p:spPr>
          <a:xfrm>
            <a:off x="685800" y="1234575"/>
            <a:ext cx="7772400" cy="5173654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0" y="64007"/>
            <a:ext cx="9144000" cy="11216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523731" y="64007"/>
            <a:ext cx="620268" cy="11216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16612" y="228600"/>
            <a:ext cx="885118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7480">
              <a:lnSpc>
                <a:spcPct val="100000"/>
              </a:lnSpc>
            </a:pPr>
            <a:r>
              <a:rPr spc="-30" dirty="0">
                <a:solidFill>
                  <a:schemeClr val="tx1"/>
                </a:solidFill>
              </a:rPr>
              <a:t>US</a:t>
            </a:r>
            <a:r>
              <a:rPr spc="-25" dirty="0">
                <a:solidFill>
                  <a:schemeClr val="tx1"/>
                </a:solidFill>
              </a:rPr>
              <a:t>E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NETT</a:t>
            </a:r>
            <a:r>
              <a:rPr spc="-30" dirty="0">
                <a:solidFill>
                  <a:schemeClr val="tx1"/>
                </a:solidFill>
              </a:rPr>
              <a:t>I</a:t>
            </a:r>
            <a:r>
              <a:rPr spc="-35" dirty="0">
                <a:solidFill>
                  <a:schemeClr val="tx1"/>
                </a:solidFill>
              </a:rPr>
              <a:t>NG</a:t>
            </a:r>
            <a:r>
              <a:rPr spc="20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A</a:t>
            </a:r>
            <a:r>
              <a:rPr spc="-45" dirty="0">
                <a:solidFill>
                  <a:schemeClr val="tx1"/>
                </a:solidFill>
              </a:rPr>
              <a:t>N</a:t>
            </a:r>
            <a:r>
              <a:rPr spc="-30" dirty="0">
                <a:solidFill>
                  <a:schemeClr val="tx1"/>
                </a:solidFill>
              </a:rPr>
              <a:t>D</a:t>
            </a:r>
            <a:r>
              <a:rPr spc="20"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SP</a:t>
            </a:r>
            <a:r>
              <a:rPr spc="-30" dirty="0">
                <a:solidFill>
                  <a:schemeClr val="tx1"/>
                </a:solidFill>
              </a:rPr>
              <a:t>IKE</a:t>
            </a:r>
            <a:r>
              <a:rPr spc="-25" dirty="0">
                <a:solidFill>
                  <a:schemeClr val="tx1"/>
                </a:solidFill>
              </a:rPr>
              <a:t>S</a:t>
            </a:r>
            <a:r>
              <a:rPr spc="-15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FOR</a:t>
            </a:r>
            <a:r>
              <a:rPr spc="35"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BIR</a:t>
            </a:r>
            <a:r>
              <a:rPr spc="-45" dirty="0">
                <a:solidFill>
                  <a:schemeClr val="tx1"/>
                </a:solidFill>
              </a:rPr>
              <a:t>D</a:t>
            </a:r>
            <a:r>
              <a:rPr spc="-25" dirty="0">
                <a:solidFill>
                  <a:schemeClr val="tx1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6" t="5842" r="3711" b="6804"/>
          <a:stretch/>
        </p:blipFill>
        <p:spPr>
          <a:xfrm>
            <a:off x="612244" y="1234575"/>
            <a:ext cx="7813299" cy="52169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" t="5934" r="3776" b="6782"/>
          <a:stretch/>
        </p:blipFill>
        <p:spPr>
          <a:xfrm>
            <a:off x="612244" y="1234575"/>
            <a:ext cx="7772400" cy="5427588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038600" y="5486400"/>
            <a:ext cx="3733800" cy="861774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800" spc="-20" dirty="0">
                <a:latin typeface="Arial"/>
                <a:cs typeface="Arial"/>
              </a:rPr>
              <a:t>Do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spc="-15" dirty="0">
                <a:latin typeface="Arial"/>
                <a:cs typeface="Arial"/>
              </a:rPr>
              <a:t>yo</a:t>
            </a:r>
            <a:r>
              <a:rPr sz="2800" spc="-20" dirty="0">
                <a:latin typeface="Arial"/>
                <a:cs typeface="Arial"/>
              </a:rPr>
              <a:t>u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spc="-15" dirty="0">
                <a:latin typeface="Arial"/>
                <a:cs typeface="Arial"/>
              </a:rPr>
              <a:t>kn</a:t>
            </a:r>
            <a:r>
              <a:rPr sz="2800" spc="-10" dirty="0">
                <a:latin typeface="Arial"/>
                <a:cs typeface="Arial"/>
              </a:rPr>
              <a:t>o</a:t>
            </a:r>
            <a:r>
              <a:rPr sz="2800" spc="-25" dirty="0">
                <a:latin typeface="Arial"/>
                <a:cs typeface="Arial"/>
              </a:rPr>
              <a:t>w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spc="-20" dirty="0">
                <a:latin typeface="Arial"/>
                <a:cs typeface="Arial"/>
              </a:rPr>
              <a:t>when</a:t>
            </a:r>
            <a:r>
              <a:rPr sz="2800" spc="20" dirty="0">
                <a:latin typeface="Arial"/>
                <a:cs typeface="Arial"/>
              </a:rPr>
              <a:t> </a:t>
            </a:r>
            <a:r>
              <a:rPr sz="2800" spc="-15" dirty="0">
                <a:latin typeface="Arial"/>
                <a:cs typeface="Arial"/>
              </a:rPr>
              <a:t>to u</a:t>
            </a:r>
            <a:r>
              <a:rPr sz="2800" spc="-10" dirty="0">
                <a:latin typeface="Arial"/>
                <a:cs typeface="Arial"/>
              </a:rPr>
              <a:t>s</a:t>
            </a:r>
            <a:r>
              <a:rPr sz="2800" spc="-20" dirty="0">
                <a:latin typeface="Arial"/>
                <a:cs typeface="Arial"/>
              </a:rPr>
              <a:t>e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n</a:t>
            </a:r>
            <a:r>
              <a:rPr sz="2800" spc="-15" dirty="0">
                <a:latin typeface="Arial"/>
                <a:cs typeface="Arial"/>
              </a:rPr>
              <a:t>et</a:t>
            </a:r>
            <a:r>
              <a:rPr sz="2800" spc="-5" dirty="0">
                <a:latin typeface="Arial"/>
                <a:cs typeface="Arial"/>
              </a:rPr>
              <a:t>t</a:t>
            </a:r>
            <a:r>
              <a:rPr sz="2800" spc="-10" dirty="0">
                <a:latin typeface="Arial"/>
                <a:cs typeface="Arial"/>
              </a:rPr>
              <a:t>i</a:t>
            </a:r>
            <a:r>
              <a:rPr sz="2800" spc="-15" dirty="0">
                <a:latin typeface="Arial"/>
                <a:cs typeface="Arial"/>
              </a:rPr>
              <a:t>n</a:t>
            </a:r>
            <a:r>
              <a:rPr sz="2800" spc="-20" dirty="0">
                <a:latin typeface="Arial"/>
                <a:cs typeface="Arial"/>
              </a:rPr>
              <a:t>g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spc="-15" dirty="0">
                <a:latin typeface="Arial"/>
                <a:cs typeface="Arial"/>
              </a:rPr>
              <a:t>vs.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spc="-15" dirty="0">
                <a:latin typeface="Arial"/>
                <a:cs typeface="Arial"/>
              </a:rPr>
              <a:t>sp</a:t>
            </a:r>
            <a:r>
              <a:rPr sz="2800" spc="-10" dirty="0">
                <a:latin typeface="Arial"/>
                <a:cs typeface="Arial"/>
              </a:rPr>
              <a:t>ik</a:t>
            </a:r>
            <a:r>
              <a:rPr sz="2800" spc="-20" dirty="0">
                <a:latin typeface="Arial"/>
                <a:cs typeface="Arial"/>
              </a:rPr>
              <a:t>e</a:t>
            </a:r>
            <a:r>
              <a:rPr sz="2800" spc="-10" dirty="0">
                <a:latin typeface="Arial"/>
                <a:cs typeface="Arial"/>
              </a:rPr>
              <a:t>s</a:t>
            </a:r>
            <a:r>
              <a:rPr sz="2800" spc="-20" dirty="0">
                <a:latin typeface="Arial"/>
                <a:cs typeface="Arial"/>
              </a:rPr>
              <a:t>?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8" t="5873" r="3728" b="7376"/>
          <a:stretch/>
        </p:blipFill>
        <p:spPr>
          <a:xfrm>
            <a:off x="373597" y="881742"/>
            <a:ext cx="8294914" cy="552994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23696" y="1458346"/>
            <a:ext cx="1967230" cy="2353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0300"/>
              </a:lnSpc>
            </a:pPr>
            <a:r>
              <a:rPr sz="3200" b="1" dirty="0">
                <a:solidFill>
                  <a:srgbClr val="00B400"/>
                </a:solidFill>
                <a:latin typeface="Trebuchet MS"/>
                <a:cs typeface="Trebuchet MS"/>
              </a:rPr>
              <a:t>Proble</a:t>
            </a:r>
            <a:r>
              <a:rPr sz="3200" b="1" spc="-10" dirty="0">
                <a:solidFill>
                  <a:srgbClr val="00B400"/>
                </a:solidFill>
                <a:latin typeface="Trebuchet MS"/>
                <a:cs typeface="Trebuchet MS"/>
              </a:rPr>
              <a:t>m</a:t>
            </a:r>
            <a:r>
              <a:rPr sz="3200" b="1" dirty="0">
                <a:solidFill>
                  <a:srgbClr val="00B400"/>
                </a:solidFill>
                <a:latin typeface="Trebuchet MS"/>
                <a:cs typeface="Trebuchet MS"/>
              </a:rPr>
              <a:t>: </a:t>
            </a:r>
            <a:r>
              <a:rPr sz="2800" b="1" spc="-20" dirty="0">
                <a:solidFill>
                  <a:srgbClr val="212120"/>
                </a:solidFill>
                <a:latin typeface="Trebuchet MS"/>
                <a:cs typeface="Trebuchet MS"/>
              </a:rPr>
              <a:t>The</a:t>
            </a:r>
            <a:r>
              <a:rPr sz="2800" b="1" spc="-5" dirty="0">
                <a:solidFill>
                  <a:srgbClr val="212120"/>
                </a:solidFill>
                <a:latin typeface="Trebuchet MS"/>
                <a:cs typeface="Trebuchet MS"/>
              </a:rPr>
              <a:t> </a:t>
            </a:r>
            <a:r>
              <a:rPr sz="2800" b="1" spc="-30" dirty="0">
                <a:solidFill>
                  <a:srgbClr val="212120"/>
                </a:solidFill>
                <a:latin typeface="Trebuchet MS"/>
                <a:cs typeface="Trebuchet MS"/>
              </a:rPr>
              <a:t>b</a:t>
            </a:r>
            <a:r>
              <a:rPr sz="2800" b="1" spc="-5" dirty="0">
                <a:solidFill>
                  <a:srgbClr val="212120"/>
                </a:solidFill>
                <a:latin typeface="Trebuchet MS"/>
                <a:cs typeface="Trebuchet MS"/>
              </a:rPr>
              <a:t>r</a:t>
            </a:r>
            <a:r>
              <a:rPr sz="2800" b="1" spc="5" dirty="0">
                <a:solidFill>
                  <a:srgbClr val="212120"/>
                </a:solidFill>
                <a:latin typeface="Trebuchet MS"/>
                <a:cs typeface="Trebuchet MS"/>
              </a:rPr>
              <a:t>i</a:t>
            </a:r>
            <a:r>
              <a:rPr sz="2800" b="1" spc="-15" dirty="0">
                <a:solidFill>
                  <a:srgbClr val="212120"/>
                </a:solidFill>
                <a:latin typeface="Trebuchet MS"/>
                <a:cs typeface="Trebuchet MS"/>
              </a:rPr>
              <a:t>ck column</a:t>
            </a:r>
            <a:r>
              <a:rPr sz="2800" b="1" spc="5" dirty="0">
                <a:solidFill>
                  <a:srgbClr val="212120"/>
                </a:solidFill>
                <a:latin typeface="Trebuchet MS"/>
                <a:cs typeface="Trebuchet MS"/>
              </a:rPr>
              <a:t> </a:t>
            </a:r>
            <a:r>
              <a:rPr sz="2800" b="1" spc="-20" dirty="0">
                <a:solidFill>
                  <a:srgbClr val="212120"/>
                </a:solidFill>
                <a:latin typeface="Trebuchet MS"/>
                <a:cs typeface="Trebuchet MS"/>
              </a:rPr>
              <a:t>was</a:t>
            </a:r>
            <a:r>
              <a:rPr sz="2800" b="1" spc="-15" dirty="0">
                <a:solidFill>
                  <a:srgbClr val="212120"/>
                </a:solidFill>
                <a:latin typeface="Trebuchet MS"/>
                <a:cs typeface="Trebuchet MS"/>
              </a:rPr>
              <a:t> flat</a:t>
            </a:r>
            <a:r>
              <a:rPr sz="2800" b="1" spc="-10" dirty="0">
                <a:solidFill>
                  <a:srgbClr val="212120"/>
                </a:solidFill>
                <a:latin typeface="Trebuchet MS"/>
                <a:cs typeface="Trebuchet MS"/>
              </a:rPr>
              <a:t> </a:t>
            </a:r>
            <a:r>
              <a:rPr sz="2800" b="1" spc="-20" dirty="0">
                <a:solidFill>
                  <a:srgbClr val="212120"/>
                </a:solidFill>
                <a:latin typeface="Trebuchet MS"/>
                <a:cs typeface="Trebuchet MS"/>
              </a:rPr>
              <a:t>and</a:t>
            </a:r>
            <a:r>
              <a:rPr sz="2800" b="1" spc="-15" dirty="0">
                <a:solidFill>
                  <a:srgbClr val="212120"/>
                </a:solidFill>
                <a:latin typeface="Trebuchet MS"/>
                <a:cs typeface="Trebuchet MS"/>
              </a:rPr>
              <a:t> at</a:t>
            </a:r>
            <a:r>
              <a:rPr sz="2800" b="1" spc="-30" dirty="0">
                <a:solidFill>
                  <a:srgbClr val="212120"/>
                </a:solidFill>
                <a:latin typeface="Trebuchet MS"/>
                <a:cs typeface="Trebuchet MS"/>
              </a:rPr>
              <a:t>t</a:t>
            </a:r>
            <a:r>
              <a:rPr sz="2800" b="1" spc="-80" dirty="0">
                <a:solidFill>
                  <a:srgbClr val="212120"/>
                </a:solidFill>
                <a:latin typeface="Trebuchet MS"/>
                <a:cs typeface="Trebuchet MS"/>
              </a:rPr>
              <a:t>r</a:t>
            </a:r>
            <a:r>
              <a:rPr sz="2800" b="1" spc="-15" dirty="0">
                <a:solidFill>
                  <a:srgbClr val="212120"/>
                </a:solidFill>
                <a:latin typeface="Trebuchet MS"/>
                <a:cs typeface="Trebuchet MS"/>
              </a:rPr>
              <a:t>ac</a:t>
            </a:r>
            <a:r>
              <a:rPr sz="2800" b="1" spc="-30" dirty="0">
                <a:solidFill>
                  <a:srgbClr val="212120"/>
                </a:solidFill>
                <a:latin typeface="Trebuchet MS"/>
                <a:cs typeface="Trebuchet MS"/>
              </a:rPr>
              <a:t>t</a:t>
            </a:r>
            <a:r>
              <a:rPr sz="2800" b="1" spc="-20" dirty="0">
                <a:solidFill>
                  <a:srgbClr val="212120"/>
                </a:solidFill>
                <a:latin typeface="Trebuchet MS"/>
                <a:cs typeface="Trebuchet MS"/>
              </a:rPr>
              <a:t>ed</a:t>
            </a:r>
            <a:r>
              <a:rPr sz="2800" b="1" spc="-15" dirty="0">
                <a:solidFill>
                  <a:srgbClr val="212120"/>
                </a:solidFill>
                <a:latin typeface="Trebuchet MS"/>
                <a:cs typeface="Trebuchet MS"/>
              </a:rPr>
              <a:t> pigeons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34988" y="1507114"/>
            <a:ext cx="1868805" cy="1372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2400">
              <a:lnSpc>
                <a:spcPct val="100000"/>
              </a:lnSpc>
            </a:pPr>
            <a:r>
              <a:rPr sz="3200" b="1" spc="-5" dirty="0">
                <a:solidFill>
                  <a:srgbClr val="00B400"/>
                </a:solidFill>
                <a:latin typeface="Trebuchet MS"/>
                <a:cs typeface="Trebuchet MS"/>
              </a:rPr>
              <a:t>Solutio</a:t>
            </a:r>
            <a:r>
              <a:rPr sz="3200" b="1" spc="5" dirty="0">
                <a:solidFill>
                  <a:srgbClr val="00B400"/>
                </a:solidFill>
                <a:latin typeface="Trebuchet MS"/>
                <a:cs typeface="Trebuchet MS"/>
              </a:rPr>
              <a:t>n</a:t>
            </a:r>
            <a:r>
              <a:rPr sz="3200" b="1" dirty="0">
                <a:solidFill>
                  <a:srgbClr val="00B400"/>
                </a:solidFill>
                <a:latin typeface="Trebuchet MS"/>
                <a:cs typeface="Trebuchet MS"/>
              </a:rPr>
              <a:t>:</a:t>
            </a:r>
            <a:endParaRPr sz="3200">
              <a:latin typeface="Trebuchet MS"/>
              <a:cs typeface="Trebuchet MS"/>
            </a:endParaRPr>
          </a:p>
          <a:p>
            <a:pPr marL="720725">
              <a:lnSpc>
                <a:spcPct val="100000"/>
              </a:lnSpc>
              <a:spcBef>
                <a:spcPts val="680"/>
              </a:spcBef>
            </a:pPr>
            <a:r>
              <a:rPr sz="2800" b="1" spc="-15" dirty="0">
                <a:solidFill>
                  <a:srgbClr val="212120"/>
                </a:solidFill>
                <a:latin typeface="Trebuchet MS"/>
                <a:cs typeface="Trebuchet MS"/>
              </a:rPr>
              <a:t>Bui</a:t>
            </a:r>
            <a:r>
              <a:rPr sz="2800" b="1" spc="-5" dirty="0">
                <a:solidFill>
                  <a:srgbClr val="212120"/>
                </a:solidFill>
                <a:latin typeface="Trebuchet MS"/>
                <a:cs typeface="Trebuchet MS"/>
              </a:rPr>
              <a:t>l</a:t>
            </a:r>
            <a:r>
              <a:rPr sz="2800" b="1" spc="-20" dirty="0">
                <a:solidFill>
                  <a:srgbClr val="212120"/>
                </a:solidFill>
                <a:latin typeface="Trebuchet MS"/>
                <a:cs typeface="Trebuchet MS"/>
              </a:rPr>
              <a:t>d </a:t>
            </a:r>
            <a:r>
              <a:rPr sz="2800" b="1" spc="-15" dirty="0">
                <a:solidFill>
                  <a:srgbClr val="212120"/>
                </a:solidFill>
                <a:latin typeface="Trebuchet MS"/>
                <a:cs typeface="Trebuchet MS"/>
              </a:rPr>
              <a:t>a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2800" b="1" spc="-15" dirty="0">
                <a:solidFill>
                  <a:srgbClr val="212120"/>
                </a:solidFill>
                <a:latin typeface="Trebuchet MS"/>
                <a:cs typeface="Trebuchet MS"/>
              </a:rPr>
              <a:t>sloping</a:t>
            </a:r>
            <a:r>
              <a:rPr sz="2800" b="1" spc="-30" dirty="0">
                <a:solidFill>
                  <a:srgbClr val="212120"/>
                </a:solidFill>
                <a:latin typeface="Trebuchet MS"/>
                <a:cs typeface="Trebuchet MS"/>
              </a:rPr>
              <a:t> </a:t>
            </a:r>
            <a:r>
              <a:rPr sz="2800" b="1" spc="-20" dirty="0">
                <a:solidFill>
                  <a:srgbClr val="212120"/>
                </a:solidFill>
                <a:latin typeface="Trebuchet MS"/>
                <a:cs typeface="Trebuchet MS"/>
              </a:rPr>
              <a:t>cap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64007"/>
            <a:ext cx="9144000" cy="11216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668511" y="64007"/>
            <a:ext cx="475488" cy="11216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16612" y="228600"/>
            <a:ext cx="885118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5" dirty="0">
                <a:solidFill>
                  <a:schemeClr val="tx1"/>
                </a:solidFill>
              </a:rPr>
              <a:t>BUIL</a:t>
            </a:r>
            <a:r>
              <a:rPr spc="-30" dirty="0">
                <a:solidFill>
                  <a:schemeClr val="tx1"/>
                </a:solidFill>
              </a:rPr>
              <a:t>D</a:t>
            </a:r>
            <a:r>
              <a:rPr spc="20" dirty="0">
                <a:solidFill>
                  <a:schemeClr val="tx1"/>
                </a:solidFill>
              </a:rPr>
              <a:t> </a:t>
            </a:r>
            <a:r>
              <a:rPr spc="-35" dirty="0">
                <a:solidFill>
                  <a:schemeClr val="tx1"/>
                </a:solidFill>
              </a:rPr>
              <a:t>YOU</a:t>
            </a:r>
            <a:r>
              <a:rPr spc="-25" dirty="0">
                <a:solidFill>
                  <a:schemeClr val="tx1"/>
                </a:solidFill>
              </a:rPr>
              <a:t>R</a:t>
            </a:r>
            <a:r>
              <a:rPr spc="15" dirty="0">
                <a:solidFill>
                  <a:schemeClr val="tx1"/>
                </a:solidFill>
              </a:rPr>
              <a:t> </a:t>
            </a:r>
            <a:r>
              <a:rPr spc="-35" dirty="0">
                <a:solidFill>
                  <a:schemeClr val="tx1"/>
                </a:solidFill>
              </a:rPr>
              <a:t>OWN</a:t>
            </a:r>
            <a:r>
              <a:rPr spc="-5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DESIGN</a:t>
            </a:r>
            <a:r>
              <a:rPr spc="20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FOR</a:t>
            </a:r>
            <a:r>
              <a:rPr spc="15"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BIR</a:t>
            </a:r>
            <a:r>
              <a:rPr spc="-45" dirty="0">
                <a:solidFill>
                  <a:schemeClr val="tx1"/>
                </a:solidFill>
              </a:rPr>
              <a:t>D</a:t>
            </a:r>
            <a:r>
              <a:rPr spc="-25" dirty="0">
                <a:solidFill>
                  <a:schemeClr val="tx1"/>
                </a:solidFill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8620" y="1013460"/>
            <a:ext cx="7155180" cy="11551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32688" y="2247900"/>
            <a:ext cx="6992112" cy="12923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76755" y="3685032"/>
            <a:ext cx="6737604" cy="13228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25395" y="5052059"/>
            <a:ext cx="6742176" cy="16596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272784" y="1871472"/>
            <a:ext cx="822960" cy="8046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24471" y="3293364"/>
            <a:ext cx="822959" cy="8061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368540" y="4716779"/>
            <a:ext cx="822959" cy="80467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5257800"/>
            <a:ext cx="1339215" cy="1386205"/>
          </a:xfrm>
          <a:custGeom>
            <a:avLst/>
            <a:gdLst/>
            <a:ahLst/>
            <a:cxnLst/>
            <a:rect l="l" t="t" r="r" b="b"/>
            <a:pathLst>
              <a:path w="1339214" h="1386204">
                <a:moveTo>
                  <a:pt x="639605" y="1002817"/>
                </a:moveTo>
                <a:lnTo>
                  <a:pt x="478155" y="1002817"/>
                </a:lnTo>
                <a:lnTo>
                  <a:pt x="525907" y="1386116"/>
                </a:lnTo>
                <a:lnTo>
                  <a:pt x="639605" y="1002817"/>
                </a:lnTo>
                <a:close/>
              </a:path>
              <a:path w="1339214" h="1386204">
                <a:moveTo>
                  <a:pt x="864588" y="958405"/>
                </a:moveTo>
                <a:lnTo>
                  <a:pt x="652780" y="958405"/>
                </a:lnTo>
                <a:lnTo>
                  <a:pt x="820927" y="1266558"/>
                </a:lnTo>
                <a:lnTo>
                  <a:pt x="864588" y="958405"/>
                </a:lnTo>
                <a:close/>
              </a:path>
              <a:path w="1339214" h="1386204">
                <a:moveTo>
                  <a:pt x="1067291" y="927735"/>
                </a:moveTo>
                <a:lnTo>
                  <a:pt x="868933" y="927735"/>
                </a:lnTo>
                <a:lnTo>
                  <a:pt x="1124585" y="1161186"/>
                </a:lnTo>
                <a:lnTo>
                  <a:pt x="1067291" y="927735"/>
                </a:lnTo>
                <a:close/>
              </a:path>
              <a:path w="1339214" h="1386204">
                <a:moveTo>
                  <a:pt x="1059100" y="894359"/>
                </a:moveTo>
                <a:lnTo>
                  <a:pt x="351205" y="894359"/>
                </a:lnTo>
                <a:lnTo>
                  <a:pt x="295122" y="1130515"/>
                </a:lnTo>
                <a:lnTo>
                  <a:pt x="478155" y="1002817"/>
                </a:lnTo>
                <a:lnTo>
                  <a:pt x="639605" y="1002817"/>
                </a:lnTo>
                <a:lnTo>
                  <a:pt x="652780" y="958405"/>
                </a:lnTo>
                <a:lnTo>
                  <a:pt x="864588" y="958405"/>
                </a:lnTo>
                <a:lnTo>
                  <a:pt x="868933" y="927735"/>
                </a:lnTo>
                <a:lnTo>
                  <a:pt x="1067291" y="927735"/>
                </a:lnTo>
                <a:lnTo>
                  <a:pt x="1059100" y="894359"/>
                </a:lnTo>
                <a:close/>
              </a:path>
              <a:path w="1339214" h="1386204">
                <a:moveTo>
                  <a:pt x="22936" y="147319"/>
                </a:moveTo>
                <a:lnTo>
                  <a:pt x="286753" y="488797"/>
                </a:lnTo>
                <a:lnTo>
                  <a:pt x="0" y="552843"/>
                </a:lnTo>
                <a:lnTo>
                  <a:pt x="230670" y="755624"/>
                </a:lnTo>
                <a:lnTo>
                  <a:pt x="8369" y="936078"/>
                </a:lnTo>
                <a:lnTo>
                  <a:pt x="351205" y="894359"/>
                </a:lnTo>
                <a:lnTo>
                  <a:pt x="1059100" y="894359"/>
                </a:lnTo>
                <a:lnTo>
                  <a:pt x="1043432" y="830516"/>
                </a:lnTo>
                <a:lnTo>
                  <a:pt x="1308114" y="830516"/>
                </a:lnTo>
                <a:lnTo>
                  <a:pt x="1091183" y="672198"/>
                </a:lnTo>
                <a:lnTo>
                  <a:pt x="1307464" y="522160"/>
                </a:lnTo>
                <a:lnTo>
                  <a:pt x="1035050" y="469417"/>
                </a:lnTo>
                <a:lnTo>
                  <a:pt x="1071262" y="405561"/>
                </a:lnTo>
                <a:lnTo>
                  <a:pt x="453136" y="405561"/>
                </a:lnTo>
                <a:lnTo>
                  <a:pt x="22936" y="147319"/>
                </a:lnTo>
                <a:close/>
              </a:path>
              <a:path w="1339214" h="1386204">
                <a:moveTo>
                  <a:pt x="1308114" y="830516"/>
                </a:moveTo>
                <a:lnTo>
                  <a:pt x="1043432" y="830516"/>
                </a:lnTo>
                <a:lnTo>
                  <a:pt x="1338707" y="852843"/>
                </a:lnTo>
                <a:lnTo>
                  <a:pt x="1308114" y="830516"/>
                </a:lnTo>
                <a:close/>
              </a:path>
              <a:path w="1339214" h="1386204">
                <a:moveTo>
                  <a:pt x="517652" y="147319"/>
                </a:moveTo>
                <a:lnTo>
                  <a:pt x="453136" y="405561"/>
                </a:lnTo>
                <a:lnTo>
                  <a:pt x="1071262" y="405561"/>
                </a:lnTo>
                <a:lnTo>
                  <a:pt x="1090182" y="372198"/>
                </a:lnTo>
                <a:lnTo>
                  <a:pt x="669290" y="372198"/>
                </a:lnTo>
                <a:lnTo>
                  <a:pt x="517652" y="147319"/>
                </a:lnTo>
                <a:close/>
              </a:path>
              <a:path w="1339214" h="1386204">
                <a:moveTo>
                  <a:pt x="900049" y="0"/>
                </a:moveTo>
                <a:lnTo>
                  <a:pt x="669290" y="372198"/>
                </a:lnTo>
                <a:lnTo>
                  <a:pt x="1090182" y="372198"/>
                </a:lnTo>
                <a:lnTo>
                  <a:pt x="1107467" y="341718"/>
                </a:lnTo>
                <a:lnTo>
                  <a:pt x="877316" y="341718"/>
                </a:lnTo>
                <a:lnTo>
                  <a:pt x="900049" y="0"/>
                </a:lnTo>
                <a:close/>
              </a:path>
              <a:path w="1339214" h="1386204">
                <a:moveTo>
                  <a:pt x="1139063" y="286003"/>
                </a:moveTo>
                <a:lnTo>
                  <a:pt x="877316" y="341718"/>
                </a:lnTo>
                <a:lnTo>
                  <a:pt x="1107467" y="341718"/>
                </a:lnTo>
                <a:lnTo>
                  <a:pt x="1139063" y="28600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14400" y="5257800"/>
            <a:ext cx="1339215" cy="1386205"/>
          </a:xfrm>
          <a:custGeom>
            <a:avLst/>
            <a:gdLst/>
            <a:ahLst/>
            <a:cxnLst/>
            <a:rect l="l" t="t" r="r" b="b"/>
            <a:pathLst>
              <a:path w="1339214" h="1386204">
                <a:moveTo>
                  <a:pt x="669290" y="372198"/>
                </a:moveTo>
                <a:lnTo>
                  <a:pt x="900049" y="0"/>
                </a:lnTo>
                <a:lnTo>
                  <a:pt x="877316" y="341718"/>
                </a:lnTo>
                <a:lnTo>
                  <a:pt x="1139063" y="286003"/>
                </a:lnTo>
                <a:lnTo>
                  <a:pt x="1035050" y="469417"/>
                </a:lnTo>
                <a:lnTo>
                  <a:pt x="1307464" y="522160"/>
                </a:lnTo>
                <a:lnTo>
                  <a:pt x="1091183" y="672198"/>
                </a:lnTo>
                <a:lnTo>
                  <a:pt x="1338707" y="852843"/>
                </a:lnTo>
                <a:lnTo>
                  <a:pt x="1043432" y="830516"/>
                </a:lnTo>
                <a:lnTo>
                  <a:pt x="1124585" y="1161186"/>
                </a:lnTo>
                <a:lnTo>
                  <a:pt x="868933" y="927735"/>
                </a:lnTo>
                <a:lnTo>
                  <a:pt x="820927" y="1266558"/>
                </a:lnTo>
                <a:lnTo>
                  <a:pt x="652780" y="958405"/>
                </a:lnTo>
                <a:lnTo>
                  <a:pt x="525907" y="1386116"/>
                </a:lnTo>
                <a:lnTo>
                  <a:pt x="478155" y="1002817"/>
                </a:lnTo>
                <a:lnTo>
                  <a:pt x="295122" y="1130515"/>
                </a:lnTo>
                <a:lnTo>
                  <a:pt x="351205" y="894359"/>
                </a:lnTo>
                <a:lnTo>
                  <a:pt x="8369" y="936078"/>
                </a:lnTo>
                <a:lnTo>
                  <a:pt x="230670" y="755624"/>
                </a:lnTo>
                <a:lnTo>
                  <a:pt x="0" y="552843"/>
                </a:lnTo>
                <a:lnTo>
                  <a:pt x="286753" y="488797"/>
                </a:lnTo>
                <a:lnTo>
                  <a:pt x="22936" y="147319"/>
                </a:lnTo>
                <a:lnTo>
                  <a:pt x="453136" y="405561"/>
                </a:lnTo>
                <a:lnTo>
                  <a:pt x="517652" y="147319"/>
                </a:lnTo>
                <a:lnTo>
                  <a:pt x="669290" y="372198"/>
                </a:lnTo>
                <a:close/>
              </a:path>
            </a:pathLst>
          </a:custGeom>
          <a:ln w="25400">
            <a:solidFill>
              <a:srgbClr val="4F61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75868" y="1151255"/>
            <a:ext cx="8310029" cy="5332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2800" b="1" spc="5"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2800" b="1" spc="5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sz="28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AB </a:t>
            </a:r>
            <a:r>
              <a:rPr sz="2800" b="1" spc="5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2800" b="1" spc="5" dirty="0">
                <a:solidFill>
                  <a:srgbClr val="FFFFFF"/>
                </a:solidFill>
                <a:latin typeface="Calibri"/>
                <a:cs typeface="Calibri"/>
              </a:rPr>
              <a:t>6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endParaRPr sz="2800" dirty="0">
              <a:latin typeface="Calibri"/>
              <a:cs typeface="Calibri"/>
            </a:endParaRPr>
          </a:p>
          <a:p>
            <a:pPr marL="184785" indent="-172085">
              <a:lnSpc>
                <a:spcPts val="1835"/>
              </a:lnSpc>
              <a:spcBef>
                <a:spcPts val="725"/>
              </a:spcBef>
              <a:buClr>
                <a:srgbClr val="FFFFFF"/>
              </a:buClr>
              <a:buFont typeface="Calibri"/>
              <a:buChar char="•"/>
              <a:tabLst>
                <a:tab pos="185420" algn="l"/>
              </a:tabLst>
            </a:pP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Ri</a:t>
            </a:r>
            <a:r>
              <a:rPr sz="2000" b="1" spc="-1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2000" b="1" spc="-30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t-</a:t>
            </a:r>
            <a:r>
              <a:rPr sz="2000" b="1" spc="-2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-know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sz="2000" b="1" spc="-145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2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K-</a:t>
            </a:r>
            <a:r>
              <a:rPr sz="2000" b="1" spc="-15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Calibri"/>
                <a:cs typeface="Calibri"/>
              </a:rPr>
              <a:t>pub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0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scho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ols, </a:t>
            </a:r>
            <a:r>
              <a:rPr sz="2000" b="1" spc="-20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000" b="1" spc="-15" dirty="0">
                <a:solidFill>
                  <a:srgbClr val="FFFFFF"/>
                </a:solidFill>
                <a:latin typeface="Calibri"/>
                <a:cs typeface="Calibri"/>
              </a:rPr>
              <a:t>ub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0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000" b="1" spc="-15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2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000" b="1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000" b="1" spc="-2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000" b="1" spc="-1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lang="en-US" sz="2000" b="1" spc="-1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15" dirty="0" smtClean="0">
                <a:solidFill>
                  <a:srgbClr val="FFFFFF"/>
                </a:solidFill>
                <a:latin typeface="Calibri"/>
                <a:cs typeface="Calibri"/>
              </a:rPr>
              <a:t>ce</a:t>
            </a:r>
            <a:r>
              <a:rPr sz="2000" b="1" spc="-25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000" b="1" spc="-40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000" b="1" spc="-5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000" b="1" spc="-3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000" b="1" spc="-10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L="586740">
              <a:lnSpc>
                <a:spcPct val="100000"/>
              </a:lnSpc>
            </a:pPr>
            <a:r>
              <a:rPr sz="3200" b="1" spc="-15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3200" b="1" spc="-25"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3200" b="1" spc="-15"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3200" b="1" spc="-25" dirty="0">
                <a:solidFill>
                  <a:srgbClr val="FFFFFF"/>
                </a:solidFill>
                <a:latin typeface="Calibri"/>
                <a:cs typeface="Calibri"/>
              </a:rPr>
              <a:t>6</a:t>
            </a:r>
            <a:r>
              <a:rPr sz="3200" b="1" spc="-10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sz="32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-15" dirty="0">
                <a:solidFill>
                  <a:srgbClr val="FFFFFF"/>
                </a:solidFill>
                <a:latin typeface="Calibri"/>
                <a:cs typeface="Calibri"/>
              </a:rPr>
              <a:t>AB</a:t>
            </a:r>
            <a:r>
              <a:rPr sz="32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-15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sz="3200" b="1" spc="-25"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3200" b="1" spc="-15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endParaRPr sz="3200" dirty="0">
              <a:latin typeface="Calibri"/>
              <a:cs typeface="Calibri"/>
            </a:endParaRPr>
          </a:p>
          <a:p>
            <a:pPr marL="758825" lvl="1" indent="-172085">
              <a:lnSpc>
                <a:spcPct val="100000"/>
              </a:lnSpc>
              <a:spcBef>
                <a:spcPts val="885"/>
              </a:spcBef>
              <a:buClr>
                <a:srgbClr val="FFFFFF"/>
              </a:buClr>
              <a:buFont typeface="Calibri"/>
              <a:buChar char="•"/>
              <a:tabLst>
                <a:tab pos="759460" algn="l"/>
              </a:tabLst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400" b="1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hibi</a:t>
            </a:r>
            <a:r>
              <a:rPr sz="2400" b="1" spc="-3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24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b="1" spc="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b="1" spc="-2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ain</a:t>
            </a:r>
            <a:r>
              <a:rPr sz="24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b="1" spc="-3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tici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4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2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 sc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ho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ls</a:t>
            </a:r>
            <a:endParaRPr sz="24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buClr>
                <a:srgbClr val="FFFFFF"/>
              </a:buClr>
              <a:buFont typeface="Calibri"/>
              <a:buChar char="•"/>
            </a:pPr>
            <a:endParaRPr sz="1800" dirty="0">
              <a:latin typeface="Times New Roman"/>
              <a:cs typeface="Times New Roman"/>
            </a:endParaRPr>
          </a:p>
          <a:p>
            <a:pPr marL="1130935">
              <a:lnSpc>
                <a:spcPct val="100000"/>
              </a:lnSpc>
            </a:pPr>
            <a:r>
              <a:rPr sz="3200" b="1" spc="-15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3200" b="1" spc="-2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3200" b="1" spc="-15" dirty="0" smtClean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3200" b="1" spc="-25" dirty="0" smtClean="0">
                <a:solidFill>
                  <a:srgbClr val="FFFFFF"/>
                </a:solidFill>
                <a:latin typeface="Calibri"/>
                <a:cs typeface="Calibri"/>
              </a:rPr>
              <a:t>7</a:t>
            </a:r>
            <a:r>
              <a:rPr sz="3200" b="1" spc="-10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sz="32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-15" dirty="0">
                <a:solidFill>
                  <a:srgbClr val="FFFFFF"/>
                </a:solidFill>
                <a:latin typeface="Calibri"/>
                <a:cs typeface="Calibri"/>
              </a:rPr>
              <a:t>AB</a:t>
            </a:r>
            <a:r>
              <a:rPr sz="32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-15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3200" b="1" spc="-25" dirty="0">
                <a:solidFill>
                  <a:srgbClr val="FFFFFF"/>
                </a:solidFill>
                <a:latin typeface="Calibri"/>
                <a:cs typeface="Calibri"/>
              </a:rPr>
              <a:t>8</a:t>
            </a:r>
            <a:r>
              <a:rPr sz="3200" b="1" spc="-15" dirty="0">
                <a:solidFill>
                  <a:srgbClr val="FFFFFF"/>
                </a:solidFill>
                <a:latin typeface="Calibri"/>
                <a:cs typeface="Calibri"/>
              </a:rPr>
              <a:t>65</a:t>
            </a:r>
            <a:endParaRPr sz="3200" dirty="0">
              <a:latin typeface="Calibri"/>
              <a:cs typeface="Calibri"/>
            </a:endParaRPr>
          </a:p>
          <a:p>
            <a:pPr marL="1303020" lvl="2" indent="-172085">
              <a:lnSpc>
                <a:spcPts val="2070"/>
              </a:lnSpc>
              <a:spcBef>
                <a:spcPts val="885"/>
              </a:spcBef>
              <a:buClr>
                <a:srgbClr val="FFFFFF"/>
              </a:buClr>
              <a:buFont typeface="Calibri"/>
              <a:buChar char="•"/>
              <a:tabLst>
                <a:tab pos="1303655" algn="l"/>
              </a:tabLst>
            </a:pP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24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PRI</a:t>
            </a:r>
            <a:r>
              <a:rPr sz="2400" b="1" spc="-9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2400" b="1" spc="-16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CHILD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CAR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ENTE</a:t>
            </a:r>
            <a:r>
              <a:rPr sz="2400" b="1" spc="-4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400" b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2400" b="1" spc="-3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b="1" spc="-35" dirty="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b="1" spc="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b="1" spc="-20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endParaRPr sz="2400" dirty="0">
              <a:latin typeface="Calibri"/>
              <a:cs typeface="Calibri"/>
            </a:endParaRPr>
          </a:p>
          <a:p>
            <a:pPr marR="1534795" algn="ctr">
              <a:lnSpc>
                <a:spcPts val="2070"/>
              </a:lnSpc>
            </a:pPr>
            <a:r>
              <a:rPr sz="2400" b="1" spc="-3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amily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2400" b="1" spc="-4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sz="2400" b="1" spc="-1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400" b="1" spc="-3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e h</a:t>
            </a:r>
            <a:r>
              <a:rPr sz="2400" b="1" spc="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mes)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7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694180">
              <a:lnSpc>
                <a:spcPct val="100000"/>
              </a:lnSpc>
            </a:pP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2015:</a:t>
            </a:r>
            <a:r>
              <a:rPr sz="26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SB 1405</a:t>
            </a:r>
            <a:endParaRPr sz="2600" dirty="0">
              <a:latin typeface="Calibri"/>
              <a:cs typeface="Calibri"/>
            </a:endParaRPr>
          </a:p>
          <a:p>
            <a:pPr marL="763905">
              <a:lnSpc>
                <a:spcPts val="2990"/>
              </a:lnSpc>
              <a:spcBef>
                <a:spcPts val="840"/>
              </a:spcBef>
              <a:tabLst>
                <a:tab pos="1694180" algn="l"/>
              </a:tabLst>
            </a:pPr>
            <a:r>
              <a:rPr sz="2700" b="1" spc="-22" baseline="1543" dirty="0">
                <a:solidFill>
                  <a:srgbClr val="FFFFFF"/>
                </a:solidFill>
                <a:latin typeface="Calibri"/>
                <a:cs typeface="Calibri"/>
              </a:rPr>
              <a:t>NEW	</a:t>
            </a:r>
            <a:r>
              <a:rPr sz="2600" spc="-15" dirty="0">
                <a:solidFill>
                  <a:srgbClr val="FFFFFF"/>
                </a:solidFill>
                <a:latin typeface="Calibri"/>
                <a:cs typeface="Calibri"/>
              </a:rPr>
              <a:t>•</a:t>
            </a:r>
            <a:r>
              <a:rPr sz="26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IPM</a:t>
            </a:r>
            <a:r>
              <a:rPr sz="26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600" b="1" spc="-1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600" b="1" spc="-1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26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600" b="1" spc="-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600" b="1" spc="-10" dirty="0">
                <a:solidFill>
                  <a:srgbClr val="FFFFFF"/>
                </a:solidFill>
                <a:latin typeface="Calibri"/>
                <a:cs typeface="Calibri"/>
              </a:rPr>
              <a:t>q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2600" b="1" spc="-1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600" b="1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600" b="1" spc="-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26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IPM</a:t>
            </a:r>
            <a:r>
              <a:rPr sz="26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-1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600" b="1" spc="-6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600" b="1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600" b="1" spc="-1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600" b="1" spc="2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endParaRPr sz="2600" dirty="0">
              <a:latin typeface="Calibri"/>
              <a:cs typeface="Calibri"/>
            </a:endParaRPr>
          </a:p>
          <a:p>
            <a:pPr marL="1922780">
              <a:lnSpc>
                <a:spcPts val="2990"/>
              </a:lnSpc>
            </a:pP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schools</a:t>
            </a:r>
            <a:r>
              <a:rPr sz="26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-2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600" b="1" spc="-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600" b="1" spc="-10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ort</a:t>
            </a:r>
            <a:r>
              <a:rPr sz="2600" b="1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spc="-10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600" b="1" spc="-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600" b="1" spc="-2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600" b="1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600" b="1" spc="-5" dirty="0">
                <a:solidFill>
                  <a:srgbClr val="FFFFFF"/>
                </a:solidFill>
                <a:latin typeface="Calibri"/>
                <a:cs typeface="Calibri"/>
              </a:rPr>
              <a:t>cid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6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600" b="1" dirty="0">
                <a:solidFill>
                  <a:srgbClr val="FFFFFF"/>
                </a:solidFill>
                <a:latin typeface="Calibri"/>
                <a:cs typeface="Calibri"/>
              </a:rPr>
              <a:t>use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200" spc="-25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The</a:t>
            </a:r>
            <a:r>
              <a:rPr sz="4200" spc="-5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 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Healt</a:t>
            </a:r>
            <a:r>
              <a:rPr sz="4200" spc="-135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h</a:t>
            </a:r>
            <a:r>
              <a:rPr sz="4200" spc="-25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y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 </a:t>
            </a:r>
            <a:r>
              <a:rPr sz="4200" spc="-25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School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s</a:t>
            </a:r>
            <a:r>
              <a:rPr sz="4200" spc="-15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 </a:t>
            </a:r>
            <a:r>
              <a:rPr sz="4200" spc="-40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A</a:t>
            </a:r>
            <a:r>
              <a:rPr sz="4200" spc="-15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ct:</a:t>
            </a:r>
            <a:r>
              <a:rPr sz="4200" spc="5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 </a:t>
            </a:r>
            <a:r>
              <a:rPr sz="4200" spc="-20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Ti</a:t>
            </a:r>
            <a:r>
              <a:rPr sz="4200" spc="-50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m</a:t>
            </a:r>
            <a:r>
              <a:rPr sz="4200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cs typeface="Cambria"/>
              </a:rPr>
              <a:t>eline</a:t>
            </a:r>
          </a:p>
        </p:txBody>
      </p:sp>
      <p:sp>
        <p:nvSpPr>
          <p:cNvPr id="13" name="object 13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753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0" t="3838" r="5949" b="12899"/>
          <a:stretch/>
        </p:blipFill>
        <p:spPr>
          <a:xfrm>
            <a:off x="501804" y="959005"/>
            <a:ext cx="3765395" cy="51518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0" t="5720" r="5126" b="7185"/>
          <a:stretch/>
        </p:blipFill>
        <p:spPr>
          <a:xfrm>
            <a:off x="4888063" y="1572322"/>
            <a:ext cx="3754131" cy="3609278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64007"/>
            <a:ext cx="9144000" cy="11216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549640" y="64007"/>
            <a:ext cx="594359" cy="11216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5258" y="5105400"/>
            <a:ext cx="7395845" cy="15234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indent="4858385">
              <a:lnSpc>
                <a:spcPct val="100000"/>
              </a:lnSpc>
            </a:pPr>
            <a:endParaRPr lang="en-US" sz="2800" b="1" spc="-15" dirty="0" smtClean="0">
              <a:solidFill>
                <a:srgbClr val="212120"/>
              </a:solidFill>
              <a:latin typeface="Arial"/>
              <a:cs typeface="Arial"/>
            </a:endParaRPr>
          </a:p>
          <a:p>
            <a:pPr marL="12700" indent="4858385">
              <a:lnSpc>
                <a:spcPct val="100000"/>
              </a:lnSpc>
            </a:pPr>
            <a:r>
              <a:rPr sz="2800" b="1" spc="-15" dirty="0" smtClean="0">
                <a:solidFill>
                  <a:srgbClr val="212120"/>
                </a:solidFill>
                <a:latin typeface="Arial"/>
                <a:cs typeface="Arial"/>
              </a:rPr>
              <a:t>Easier</a:t>
            </a:r>
            <a:r>
              <a:rPr sz="2800" b="1" spc="5" dirty="0" smtClean="0">
                <a:solidFill>
                  <a:srgbClr val="212120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212120"/>
                </a:solidFill>
                <a:latin typeface="Arial"/>
                <a:cs typeface="Arial"/>
              </a:rPr>
              <a:t>to</a:t>
            </a:r>
            <a:r>
              <a:rPr sz="2800" b="1" dirty="0">
                <a:solidFill>
                  <a:srgbClr val="212120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212120"/>
                </a:solidFill>
                <a:latin typeface="Arial"/>
                <a:cs typeface="Arial"/>
              </a:rPr>
              <a:t>cle</a:t>
            </a:r>
            <a:r>
              <a:rPr sz="2800" b="1" spc="-20" dirty="0">
                <a:solidFill>
                  <a:srgbClr val="212120"/>
                </a:solidFill>
                <a:latin typeface="Arial"/>
                <a:cs typeface="Arial"/>
              </a:rPr>
              <a:t>an</a:t>
            </a:r>
            <a:endParaRPr sz="2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775"/>
              </a:spcBef>
            </a:pPr>
            <a:r>
              <a:rPr sz="2800" b="1" spc="-20" dirty="0" smtClean="0">
                <a:latin typeface="Arial"/>
                <a:cs typeface="Arial"/>
              </a:rPr>
              <a:t>Does</a:t>
            </a:r>
            <a:r>
              <a:rPr sz="2800" b="1" spc="15" dirty="0" smtClean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n</a:t>
            </a:r>
            <a:r>
              <a:rPr sz="2800" b="1" spc="-30" dirty="0">
                <a:latin typeface="Arial"/>
                <a:cs typeface="Arial"/>
              </a:rPr>
              <a:t>o</a:t>
            </a:r>
            <a:r>
              <a:rPr sz="2800" b="1" spc="-10" dirty="0">
                <a:latin typeface="Arial"/>
                <a:cs typeface="Arial"/>
              </a:rPr>
              <a:t>t</a:t>
            </a:r>
            <a:r>
              <a:rPr sz="2800" b="1" spc="30" dirty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absorb</a:t>
            </a:r>
            <a:r>
              <a:rPr sz="2800" b="1" spc="10" dirty="0">
                <a:latin typeface="Arial"/>
                <a:cs typeface="Arial"/>
              </a:rPr>
              <a:t> </a:t>
            </a:r>
            <a:r>
              <a:rPr sz="2800" b="1" spc="-15" dirty="0" smtClean="0">
                <a:latin typeface="Arial"/>
                <a:cs typeface="Arial"/>
              </a:rPr>
              <a:t>spil</a:t>
            </a:r>
            <a:r>
              <a:rPr sz="2800" b="1" spc="-5" dirty="0" smtClean="0">
                <a:latin typeface="Arial"/>
                <a:cs typeface="Arial"/>
              </a:rPr>
              <a:t>l</a:t>
            </a:r>
            <a:r>
              <a:rPr lang="en-US" sz="2800" b="1" spc="-20" dirty="0">
                <a:latin typeface="Arial"/>
                <a:cs typeface="Arial"/>
              </a:rPr>
              <a:t>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16612" y="228600"/>
            <a:ext cx="885118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1445">
              <a:lnSpc>
                <a:spcPct val="100000"/>
              </a:lnSpc>
            </a:pPr>
            <a:r>
              <a:rPr spc="-30" dirty="0">
                <a:solidFill>
                  <a:schemeClr val="tx1"/>
                </a:solidFill>
              </a:rPr>
              <a:t>US</a:t>
            </a:r>
            <a:r>
              <a:rPr spc="-25" dirty="0">
                <a:solidFill>
                  <a:schemeClr val="tx1"/>
                </a:solidFill>
              </a:rPr>
              <a:t>E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METAL</a:t>
            </a:r>
            <a:r>
              <a:rPr spc="-5" dirty="0">
                <a:solidFill>
                  <a:schemeClr val="tx1"/>
                </a:solidFill>
              </a:rPr>
              <a:t> </a:t>
            </a:r>
            <a:r>
              <a:rPr spc="-25" dirty="0">
                <a:solidFill>
                  <a:schemeClr val="tx1"/>
                </a:solidFill>
              </a:rPr>
              <a:t>SHELVI</a:t>
            </a:r>
            <a:r>
              <a:rPr spc="-45" dirty="0">
                <a:solidFill>
                  <a:schemeClr val="tx1"/>
                </a:solidFill>
              </a:rPr>
              <a:t>N</a:t>
            </a:r>
            <a:r>
              <a:rPr spc="-35" dirty="0">
                <a:solidFill>
                  <a:schemeClr val="tx1"/>
                </a:solidFill>
              </a:rPr>
              <a:t>G</a:t>
            </a:r>
            <a:r>
              <a:rPr spc="40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FOR</a:t>
            </a:r>
            <a:r>
              <a:rPr spc="15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STORAGE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5" t="5956" r="3266" b="8853"/>
          <a:stretch/>
        </p:blipFill>
        <p:spPr>
          <a:xfrm>
            <a:off x="672734" y="914400"/>
            <a:ext cx="7833580" cy="564948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874133" y="5242358"/>
            <a:ext cx="2676525" cy="1234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800" b="1" spc="-20" dirty="0">
                <a:solidFill>
                  <a:srgbClr val="FFFFFF"/>
                </a:solidFill>
                <a:latin typeface="Arial"/>
                <a:cs typeface="Arial"/>
              </a:rPr>
              <a:t>Design</a:t>
            </a:r>
            <a:r>
              <a:rPr sz="28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2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b="1" spc="-2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 of</a:t>
            </a: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inspe</a:t>
            </a:r>
            <a:r>
              <a:rPr sz="2800" b="1" spc="-1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tion and</a:t>
            </a:r>
            <a:r>
              <a:rPr sz="28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cl</a:t>
            </a:r>
            <a:r>
              <a:rPr sz="2800" b="1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aning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13587" y="64007"/>
            <a:ext cx="8151875" cy="11216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001000" y="64007"/>
            <a:ext cx="806196" cy="11216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16612" y="228600"/>
            <a:ext cx="885118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81990">
              <a:lnSpc>
                <a:spcPct val="100000"/>
              </a:lnSpc>
            </a:pPr>
            <a:r>
              <a:rPr spc="-30" dirty="0">
                <a:solidFill>
                  <a:schemeClr val="tx1"/>
                </a:solidFill>
              </a:rPr>
              <a:t>KE</a:t>
            </a:r>
            <a:r>
              <a:rPr spc="-40" dirty="0">
                <a:solidFill>
                  <a:schemeClr val="tx1"/>
                </a:solidFill>
              </a:rPr>
              <a:t>E</a:t>
            </a:r>
            <a:r>
              <a:rPr spc="-25" dirty="0">
                <a:solidFill>
                  <a:schemeClr val="tx1"/>
                </a:solidFill>
              </a:rPr>
              <a:t>P</a:t>
            </a:r>
            <a:r>
              <a:rPr spc="-5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FOOD</a:t>
            </a:r>
            <a:r>
              <a:rPr spc="15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PR</a:t>
            </a:r>
            <a:r>
              <a:rPr spc="-40" dirty="0">
                <a:solidFill>
                  <a:schemeClr val="tx1"/>
                </a:solidFill>
              </a:rPr>
              <a:t>E</a:t>
            </a:r>
            <a:r>
              <a:rPr spc="-25" dirty="0">
                <a:solidFill>
                  <a:schemeClr val="tx1"/>
                </a:solidFill>
              </a:rPr>
              <a:t>P</a:t>
            </a:r>
            <a:r>
              <a:rPr spc="15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AR</a:t>
            </a:r>
            <a:r>
              <a:rPr spc="-40" dirty="0">
                <a:solidFill>
                  <a:schemeClr val="tx1"/>
                </a:solidFill>
              </a:rPr>
              <a:t>E</a:t>
            </a:r>
            <a:r>
              <a:rPr spc="-30" dirty="0">
                <a:solidFill>
                  <a:schemeClr val="tx1"/>
                </a:solidFill>
              </a:rPr>
              <a:t>AS</a:t>
            </a:r>
            <a:r>
              <a:rPr spc="15" dirty="0">
                <a:solidFill>
                  <a:schemeClr val="tx1"/>
                </a:solidFill>
              </a:rPr>
              <a:t> </a:t>
            </a:r>
            <a:r>
              <a:rPr spc="-30" dirty="0">
                <a:solidFill>
                  <a:schemeClr val="tx1"/>
                </a:solidFill>
              </a:rPr>
              <a:t>CLEAN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8075676" y="3177539"/>
            <a:ext cx="775716" cy="11186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80604" y="1615439"/>
            <a:ext cx="775716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244340" y="4021835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628132" y="2391155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140452" y="4864608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31140" y="325759"/>
            <a:ext cx="8363584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740"/>
              </a:lnSpc>
            </a:pPr>
            <a:r>
              <a:rPr lang="en-US" sz="4000" b="1" spc="-35" dirty="0" smtClean="0">
                <a:solidFill>
                  <a:srgbClr val="283749"/>
                </a:solidFill>
                <a:latin typeface="Georgia"/>
                <a:cs typeface="Georgia"/>
              </a:rPr>
              <a:t>TRAINING REQUIREMENTS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1986276"/>
            <a:ext cx="72390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Using Pesticides Safely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Emergencies and Health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Information for Employees</a:t>
            </a:r>
            <a:endParaRPr lang="en-US" sz="4800" b="1" dirty="0">
              <a:solidFill>
                <a:srgbClr val="003399"/>
              </a:solidFill>
            </a:endParaRPr>
          </a:p>
        </p:txBody>
      </p:sp>
      <p:pic>
        <p:nvPicPr>
          <p:cNvPr id="2050" name="Picture 2" descr="C:\Users\kwalling\AppData\Local\Microsoft\Windows\Temporary Internet Files\Content.IE5\YX2WYTRO\MC90009785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709" y="2198889"/>
            <a:ext cx="1757934" cy="337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22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" y="101600"/>
            <a:ext cx="8961120" cy="6664959"/>
          </a:xfrm>
          <a:custGeom>
            <a:avLst/>
            <a:gdLst/>
            <a:ahLst/>
            <a:cxnLst/>
            <a:rect l="l" t="t" r="r" b="b"/>
            <a:pathLst>
              <a:path w="8961120" h="6664959">
                <a:moveTo>
                  <a:pt x="8845423" y="0"/>
                </a:moveTo>
                <a:lnTo>
                  <a:pt x="102727" y="712"/>
                </a:lnTo>
                <a:lnTo>
                  <a:pt x="62299" y="13019"/>
                </a:lnTo>
                <a:lnTo>
                  <a:pt x="29695" y="38294"/>
                </a:lnTo>
                <a:lnTo>
                  <a:pt x="7925" y="73525"/>
                </a:lnTo>
                <a:lnTo>
                  <a:pt x="0" y="115697"/>
                </a:lnTo>
                <a:lnTo>
                  <a:pt x="707" y="6562184"/>
                </a:lnTo>
                <a:lnTo>
                  <a:pt x="12994" y="6602630"/>
                </a:lnTo>
                <a:lnTo>
                  <a:pt x="38253" y="6635249"/>
                </a:lnTo>
                <a:lnTo>
                  <a:pt x="73470" y="6657030"/>
                </a:lnTo>
                <a:lnTo>
                  <a:pt x="115633" y="6664960"/>
                </a:lnTo>
                <a:lnTo>
                  <a:pt x="8858334" y="6664247"/>
                </a:lnTo>
                <a:lnTo>
                  <a:pt x="8898782" y="6651949"/>
                </a:lnTo>
                <a:lnTo>
                  <a:pt x="8931405" y="6626689"/>
                </a:lnTo>
                <a:lnTo>
                  <a:pt x="8953188" y="6591478"/>
                </a:lnTo>
                <a:lnTo>
                  <a:pt x="8961120" y="6549326"/>
                </a:lnTo>
                <a:lnTo>
                  <a:pt x="8960401" y="102738"/>
                </a:lnTo>
                <a:lnTo>
                  <a:pt x="8948084" y="62307"/>
                </a:lnTo>
                <a:lnTo>
                  <a:pt x="8922808" y="29699"/>
                </a:lnTo>
                <a:lnTo>
                  <a:pt x="8887583" y="7926"/>
                </a:lnTo>
                <a:lnTo>
                  <a:pt x="8845423" y="0"/>
                </a:lnTo>
                <a:close/>
              </a:path>
            </a:pathLst>
          </a:custGeom>
          <a:solidFill>
            <a:srgbClr val="CDD6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1950">
              <a:lnSpc>
                <a:spcPct val="100000"/>
              </a:lnSpc>
            </a:pPr>
            <a:r>
              <a:rPr lang="en-US" sz="4400" spc="-5" dirty="0" smtClean="0">
                <a:solidFill>
                  <a:srgbClr val="283749"/>
                </a:solidFill>
                <a:latin typeface="Book Antiqua"/>
                <a:cs typeface="Book Antiqua"/>
              </a:rPr>
              <a:t>Basic Rules for Applicators</a:t>
            </a:r>
            <a:endParaRPr sz="4400" dirty="0">
              <a:latin typeface="Book Antiqua"/>
              <a:cs typeface="Book Antiqu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540" y="1066800"/>
            <a:ext cx="7965440" cy="5793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203700" marR="5080">
              <a:lnSpc>
                <a:spcPct val="100000"/>
              </a:lnSpc>
            </a:pPr>
            <a:r>
              <a:rPr lang="en-US" sz="2800" b="1" spc="-25" dirty="0" smtClean="0">
                <a:solidFill>
                  <a:srgbClr val="000099"/>
                </a:solidFill>
                <a:latin typeface="Calibri"/>
                <a:cs typeface="Calibri"/>
              </a:rPr>
              <a:t>Wear </a:t>
            </a:r>
            <a:r>
              <a:rPr lang="en-US" sz="2800" b="1" u="sng" spc="-25" dirty="0" smtClean="0">
                <a:solidFill>
                  <a:srgbClr val="000099"/>
                </a:solidFill>
                <a:latin typeface="Calibri"/>
                <a:cs typeface="Calibri"/>
              </a:rPr>
              <a:t>clean work clothes </a:t>
            </a:r>
            <a:r>
              <a:rPr lang="en-US" sz="2800" b="1" spc="-25" dirty="0" smtClean="0">
                <a:solidFill>
                  <a:srgbClr val="000099"/>
                </a:solidFill>
                <a:latin typeface="Calibri"/>
                <a:cs typeface="Calibri"/>
              </a:rPr>
              <a:t>daily: provided for and cleaned by employer if DANGER or WARNING signal word</a:t>
            </a:r>
            <a:endParaRPr sz="2400" dirty="0">
              <a:latin typeface="Calibri"/>
              <a:cs typeface="Calibri"/>
            </a:endParaRPr>
          </a:p>
          <a:p>
            <a:pPr marL="12700" marR="6350">
              <a:lnSpc>
                <a:spcPct val="100000"/>
              </a:lnSpc>
            </a:pPr>
            <a:endParaRPr lang="en-US" sz="1100" b="1" dirty="0" smtClean="0">
              <a:solidFill>
                <a:schemeClr val="tx2"/>
              </a:solidFill>
              <a:latin typeface="+mj-lt"/>
              <a:cs typeface="Arial Black"/>
            </a:endParaRPr>
          </a:p>
          <a:p>
            <a:pPr marL="12700" marR="6350">
              <a:lnSpc>
                <a:spcPct val="100000"/>
              </a:lnSpc>
            </a:pPr>
            <a:r>
              <a:rPr lang="en-US" sz="2800" b="1" u="sng" dirty="0" smtClean="0">
                <a:solidFill>
                  <a:srgbClr val="003399"/>
                </a:solidFill>
                <a:latin typeface="+mj-lt"/>
                <a:cs typeface="Arial Black"/>
              </a:rPr>
              <a:t>PPE</a:t>
            </a:r>
            <a:r>
              <a:rPr lang="en-US" sz="2800" b="1" dirty="0" smtClean="0">
                <a:solidFill>
                  <a:srgbClr val="003399"/>
                </a:solidFill>
                <a:latin typeface="+mj-lt"/>
                <a:cs typeface="Arial Black"/>
              </a:rPr>
              <a:t>: Coveralls, Gloves, </a:t>
            </a:r>
          </a:p>
          <a:p>
            <a:pPr marL="12700" marR="6350">
              <a:lnSpc>
                <a:spcPct val="100000"/>
              </a:lnSpc>
            </a:pPr>
            <a:r>
              <a:rPr lang="en-US" sz="2800" b="1" dirty="0" smtClean="0">
                <a:solidFill>
                  <a:srgbClr val="003399"/>
                </a:solidFill>
                <a:latin typeface="+mj-lt"/>
                <a:cs typeface="Arial Black"/>
              </a:rPr>
              <a:t>Goggles Boots, Apron</a:t>
            </a:r>
            <a:endParaRPr lang="en-US" sz="2800" dirty="0" smtClean="0">
              <a:solidFill>
                <a:srgbClr val="003399"/>
              </a:solidFill>
              <a:latin typeface="+mj-lt"/>
              <a:cs typeface="Arial Black"/>
            </a:endParaRPr>
          </a:p>
          <a:p>
            <a:pPr marL="629920" indent="-342900">
              <a:lnSpc>
                <a:spcPct val="100000"/>
              </a:lnSpc>
              <a:spcBef>
                <a:spcPts val="530"/>
              </a:spcBef>
              <a:buFont typeface="Arial" panose="020B0604020202020204" pitchFamily="34" charset="0"/>
              <a:buChar char="•"/>
              <a:tabLst>
                <a:tab pos="560705" algn="l"/>
              </a:tabLst>
            </a:pPr>
            <a:r>
              <a:rPr lang="en-US" sz="2400" b="1" spc="-5" dirty="0" smtClean="0">
                <a:latin typeface="Calibri"/>
                <a:cs typeface="Calibri"/>
              </a:rPr>
              <a:t>Wear according to label</a:t>
            </a:r>
          </a:p>
          <a:p>
            <a:pPr marL="629920" indent="-342900">
              <a:lnSpc>
                <a:spcPct val="100000"/>
              </a:lnSpc>
              <a:spcBef>
                <a:spcPts val="530"/>
              </a:spcBef>
              <a:buFont typeface="Arial" panose="020B0604020202020204" pitchFamily="34" charset="0"/>
              <a:buChar char="•"/>
              <a:tabLst>
                <a:tab pos="560705" algn="l"/>
              </a:tabLst>
            </a:pPr>
            <a:r>
              <a:rPr lang="en-US" sz="2400" b="1" spc="-5" dirty="0" smtClean="0">
                <a:latin typeface="Calibri"/>
                <a:cs typeface="Calibri"/>
              </a:rPr>
              <a:t>Use required respirator</a:t>
            </a:r>
          </a:p>
          <a:p>
            <a:pPr marL="629920" indent="-342900">
              <a:lnSpc>
                <a:spcPct val="100000"/>
              </a:lnSpc>
              <a:spcBef>
                <a:spcPts val="530"/>
              </a:spcBef>
              <a:buFont typeface="Arial" panose="020B0604020202020204" pitchFamily="34" charset="0"/>
              <a:buChar char="•"/>
              <a:tabLst>
                <a:tab pos="560705" algn="l"/>
              </a:tabLst>
            </a:pPr>
            <a:endParaRPr sz="2000" b="1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lang="en-US" sz="2800" b="1" u="sng" dirty="0" smtClean="0">
                <a:solidFill>
                  <a:srgbClr val="003399"/>
                </a:solidFill>
                <a:latin typeface="+mj-lt"/>
                <a:cs typeface="Arial Black"/>
              </a:rPr>
              <a:t>Personal Hygiene</a:t>
            </a:r>
            <a:r>
              <a:rPr lang="en-US" sz="2800" b="1" dirty="0" smtClean="0">
                <a:solidFill>
                  <a:srgbClr val="003399"/>
                </a:solidFill>
                <a:latin typeface="+mj-lt"/>
                <a:cs typeface="Arial Black"/>
              </a:rPr>
              <a:t>: Wash hands before eating, smoking, drinking, or using bathroom. </a:t>
            </a:r>
          </a:p>
          <a:p>
            <a:pPr marL="12700" marR="5080">
              <a:lnSpc>
                <a:spcPct val="100000"/>
              </a:lnSpc>
            </a:pPr>
            <a:r>
              <a:rPr lang="en-US" sz="2800" b="1" dirty="0" smtClean="0">
                <a:solidFill>
                  <a:srgbClr val="003399"/>
                </a:solidFill>
                <a:latin typeface="+mj-lt"/>
                <a:cs typeface="Arial Black"/>
              </a:rPr>
              <a:t>Each day: Bathe thoroughly!</a:t>
            </a:r>
            <a:endParaRPr lang="en-US" sz="2800" dirty="0" smtClean="0">
              <a:solidFill>
                <a:srgbClr val="003399"/>
              </a:solidFill>
              <a:latin typeface="+mj-lt"/>
              <a:cs typeface="Arial Black"/>
            </a:endParaRPr>
          </a:p>
        </p:txBody>
      </p:sp>
      <p:pic>
        <p:nvPicPr>
          <p:cNvPr id="1026" name="Picture 2" descr="http://www.signaids.net/pictures/iso/warning%20symbol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223"/>
          <a:stretch/>
        </p:blipFill>
        <p:spPr bwMode="auto">
          <a:xfrm>
            <a:off x="231480" y="1143000"/>
            <a:ext cx="1902120" cy="151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signaids.net/pictures/iso/warning%20symbol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66" b="16263"/>
          <a:stretch/>
        </p:blipFill>
        <p:spPr bwMode="auto">
          <a:xfrm>
            <a:off x="2433207" y="1752600"/>
            <a:ext cx="1902120" cy="147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www.signaids.net/pictures/iso/warning%20symbol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2" t="84827" r="23201"/>
          <a:stretch/>
        </p:blipFill>
        <p:spPr bwMode="auto">
          <a:xfrm>
            <a:off x="7333306" y="3048000"/>
            <a:ext cx="1351171" cy="71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walling\AppData\Local\Microsoft\Windows\Temporary Internet Files\Content.IE5\YX2WYTRO\MC90009786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25588"/>
            <a:ext cx="1327878" cy="209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walling\AppData\Local\Microsoft\Windows\Temporary Internet Files\Content.IE5\YX2WYTRO\MC90044180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306" y="41148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00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8075676" y="3177539"/>
            <a:ext cx="775716" cy="11186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80604" y="1615439"/>
            <a:ext cx="775716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244340" y="4021835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628132" y="2391155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140452" y="4864608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31140" y="325759"/>
            <a:ext cx="8363584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740"/>
              </a:lnSpc>
            </a:pPr>
            <a:r>
              <a:rPr lang="en-US" sz="4000" b="1" spc="-35" dirty="0" smtClean="0">
                <a:solidFill>
                  <a:srgbClr val="283749"/>
                </a:solidFill>
                <a:latin typeface="Georgia"/>
                <a:cs typeface="Georgia"/>
              </a:rPr>
              <a:t>Safe Handling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1447800"/>
            <a:ext cx="723900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Opening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Lifting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Pouring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Mixing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Controlling Drift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Triple Rinsing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Storing</a:t>
            </a:r>
            <a:endParaRPr lang="en-US" sz="4800" b="1" dirty="0">
              <a:solidFill>
                <a:srgbClr val="003399"/>
              </a:solidFill>
            </a:endParaRPr>
          </a:p>
        </p:txBody>
      </p:sp>
      <p:pic>
        <p:nvPicPr>
          <p:cNvPr id="3074" name="Picture 2" descr="C:\Users\kwalling\AppData\Local\Microsoft\Windows\Temporary Internet Files\Content.IE5\7DYIQKC8\MC90029779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661" y="152400"/>
            <a:ext cx="3885731" cy="241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kwalling\AppData\Local\Microsoft\Windows\Temporary Internet Files\Content.IE5\BRJAZUN5\MC90002145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411" y="4419600"/>
            <a:ext cx="2417979" cy="123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71900" y="2578214"/>
            <a:ext cx="5079492" cy="138499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Moving and hand-pouring concentrates is most dangerous parts of using pesticides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2857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8075676" y="3177539"/>
            <a:ext cx="775716" cy="11186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80604" y="1615439"/>
            <a:ext cx="775716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244340" y="4021835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628132" y="2391155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140452" y="4864608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31140" y="325759"/>
            <a:ext cx="8363584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740"/>
              </a:lnSpc>
            </a:pPr>
            <a:r>
              <a:rPr lang="en-US" sz="4000" b="1" spc="-35" dirty="0" smtClean="0">
                <a:solidFill>
                  <a:srgbClr val="283749"/>
                </a:solidFill>
                <a:latin typeface="Georgia"/>
                <a:cs typeface="Georgia"/>
              </a:rPr>
              <a:t>Emergencies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1219200"/>
            <a:ext cx="869899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rgbClr val="003399"/>
                </a:solidFill>
              </a:rPr>
              <a:t>Before: check label, MSDS, SDS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rgbClr val="003399"/>
                </a:solidFill>
              </a:rPr>
              <a:t>First Aid/</a:t>
            </a:r>
            <a:r>
              <a:rPr lang="en-US" sz="4000" b="1" dirty="0" err="1" smtClean="0">
                <a:solidFill>
                  <a:srgbClr val="003399"/>
                </a:solidFill>
              </a:rPr>
              <a:t>Decon</a:t>
            </a:r>
            <a:r>
              <a:rPr lang="en-US" sz="4000" b="1" dirty="0" smtClean="0">
                <a:solidFill>
                  <a:srgbClr val="003399"/>
                </a:solidFill>
              </a:rPr>
              <a:t>. procedures</a:t>
            </a:r>
          </a:p>
          <a:p>
            <a:r>
              <a:rPr lang="en-US" sz="4000" b="1" dirty="0">
                <a:solidFill>
                  <a:srgbClr val="003399"/>
                </a:solidFill>
              </a:rPr>
              <a:t>	</a:t>
            </a:r>
            <a:r>
              <a:rPr lang="en-US" sz="4000" b="1" dirty="0" smtClean="0">
                <a:solidFill>
                  <a:srgbClr val="003399"/>
                </a:solidFill>
              </a:rPr>
              <a:t>-</a:t>
            </a:r>
            <a:r>
              <a:rPr lang="en-US" sz="3200" b="1" dirty="0" smtClean="0">
                <a:solidFill>
                  <a:srgbClr val="003399"/>
                </a:solidFill>
              </a:rPr>
              <a:t>Skin	       -Eyes	    -Inhalation	-Ingestion    </a:t>
            </a:r>
            <a:r>
              <a:rPr lang="en-US" sz="3200" b="1" dirty="0" smtClean="0"/>
              <a:t>-Symptoms    -Immediate and long term effects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rgbClr val="003399"/>
                </a:solidFill>
              </a:rPr>
              <a:t>Spills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rgbClr val="003399"/>
                </a:solidFill>
              </a:rPr>
              <a:t>Leaks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rgbClr val="003399"/>
                </a:solidFill>
              </a:rPr>
              <a:t>Fires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rgbClr val="003399"/>
                </a:solidFill>
              </a:rPr>
              <a:t>Must be Posted: Emergency Medical Info, Policies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3200" b="1" dirty="0">
              <a:solidFill>
                <a:srgbClr val="003399"/>
              </a:solidFill>
            </a:endParaRPr>
          </a:p>
        </p:txBody>
      </p:sp>
      <p:sp>
        <p:nvSpPr>
          <p:cNvPr id="2" name="AutoShape 2" descr="data:image/png;base64,iVBORw0KGgoAAAANSUhEUgAAARMAAAC3CAMAAAAGjUrGAAAAJ1BMVEX/////AAD/uLj/wcH9bWz9kpL9ZGP/jIz/xcX+0tL/vLz+19f9jY3ltd84AAABcUlEQVR4nO3bQXLCMBAAQSCAAfv/7809wwGlKIuiuj+g3TlrDwcAAAAAPsy6XV63rbPH3cXpOOI0e9xdaFKalCalSWlSmpQmpUlpUpqUJqVJaVKalCalSWlSmpQmpUlpUpqUJqVJaVKalCalSWlSmpQmpUlpUpqUJqVJaVKalCalSWlSmpQmpUlpUpqUJqVJaVKPoSaP2eMOu/8Muy1DTZbb+BP3qU2uQ/vt5Tq1yXn2+k+dNQlNSpPSpDQpTUqT0qQ0KU1Kk9KkNClNSpPSpDQpTUqT0qQ0KU1Kk9KkNClNSpPSpDQpTUqT0qQ0KU1Kk9KkNClNSpPSpDQpTWpuE//ty13Ge3z7/c5/uPMqTUqT0qQ0KU1Kk9KkNClNSpPSpDQpTUqT0qQ0KU1Kk9KkNClNSpPSpDQpTUqT0qQ0KU1Kk9KkNClNSpPSpDQpTUqT0qQ0KU1Kk9KkNClNSpPSpDQpTWrdLq/b1tnjAgAAAPDXL9JdNGSExSW2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png;base64,iVBORw0KGgoAAAANSUhEUgAAARMAAAC3CAMAAAAGjUrGAAAAJ1BMVEX/////AAD/uLj/wcH9bWz9kpL9ZGP/jIz/xcX+0tL/vLz+19f9jY3ltd84AAABcUlEQVR4nO3bQXLCMBAAQSCAAfv/7809wwGlKIuiuj+g3TlrDwcAAAAAPsy6XV63rbPH3cXpOOI0e9xdaFKalCalSWlSmpQmpUlpUpqUJqVJaVKalCalSWlSmpQmpUlpUpqUJqVJaVKalCalSWlSmpQmpUlpUpqUJqVJaVKalCalSWlSmpQmpUlpUpqUJqVJaVKPoSaP2eMOu/8Muy1DTZbb+BP3qU2uQ/vt5Tq1yXn2+k+dNQlNSpPSpDQpTUqT0qQ0KU1Kk9KkNClNSpPSpDQpTUqT0qQ0KU1Kk9KkNClNSpPSpDQpTUqT0qQ0KU1Kk9KkNClNSpPSpDQpTWpuE//ty13Ge3z7/c5/uPMqTUqT0qQ0KU1Kk9KkNClNSpPSpDQpTUqT0qQ0KU1Kk9KkNClNSpPSpDQpTUqT0qQ0KU1Kk9KkNClNSpPSpDQpTUqT0qQ0KU1Kk9KkNClNSpPSpDQpTWrdLq/b1tnjAgAAAPDXL9JdNGSExSW2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Cross 4"/>
          <p:cNvSpPr/>
          <p:nvPr/>
        </p:nvSpPr>
        <p:spPr>
          <a:xfrm>
            <a:off x="7327392" y="282560"/>
            <a:ext cx="1524000" cy="1447800"/>
          </a:xfrm>
          <a:prstGeom prst="plus">
            <a:avLst>
              <a:gd name="adj" fmla="val 36881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55574" y="3124200"/>
            <a:ext cx="8836025" cy="495520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For collapsed worker:</a:t>
            </a:r>
          </a:p>
          <a:p>
            <a:pPr marL="514350" indent="-514350">
              <a:buAutoNum type="arabicPeriod"/>
            </a:pPr>
            <a:r>
              <a:rPr lang="en-US" sz="2800" b="1" dirty="0" smtClean="0"/>
              <a:t>Get person away from pesticide            </a:t>
            </a:r>
            <a:r>
              <a:rPr lang="en-US" sz="2800" b="1" dirty="0" smtClean="0">
                <a:solidFill>
                  <a:srgbClr val="FFFF00"/>
                </a:solidFill>
              </a:rPr>
              <a:t>*Bring container</a:t>
            </a:r>
            <a:r>
              <a:rPr lang="en-US" sz="2800" b="1" dirty="0" smtClean="0"/>
              <a:t> </a:t>
            </a:r>
          </a:p>
          <a:p>
            <a:pPr marL="514350" indent="-514350">
              <a:buAutoNum type="arabicPeriod"/>
            </a:pPr>
            <a:r>
              <a:rPr lang="en-US" sz="2800" b="1" dirty="0" smtClean="0"/>
              <a:t>Call 911						</a:t>
            </a:r>
            <a:r>
              <a:rPr lang="en-US" sz="2800" b="1" dirty="0" smtClean="0">
                <a:solidFill>
                  <a:srgbClr val="FFFF00"/>
                </a:solidFill>
              </a:rPr>
              <a:t>to doctor</a:t>
            </a:r>
          </a:p>
          <a:p>
            <a:pPr marL="514350" indent="-514350">
              <a:buAutoNum type="arabicPeriod"/>
            </a:pPr>
            <a:r>
              <a:rPr lang="en-US" sz="2800" b="1" dirty="0" smtClean="0"/>
              <a:t>Give CPR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Swallowed pesticide:                         Eyes: </a:t>
            </a:r>
          </a:p>
          <a:p>
            <a:r>
              <a:rPr lang="en-US" sz="2800" b="1" dirty="0" smtClean="0"/>
              <a:t>Call 911					    Call 911</a:t>
            </a:r>
          </a:p>
          <a:p>
            <a:r>
              <a:rPr lang="en-US" sz="2800" b="1" dirty="0" smtClean="0"/>
              <a:t>Take to hospital                                           Rinse/flush</a:t>
            </a:r>
          </a:p>
          <a:p>
            <a:r>
              <a:rPr lang="en-US" sz="2800" b="1" dirty="0" smtClean="0"/>
              <a:t>DO NOT INDUCE VOMITING</a:t>
            </a:r>
          </a:p>
          <a:p>
            <a:endParaRPr lang="en-US" sz="2800" b="1" dirty="0" smtClean="0"/>
          </a:p>
          <a:p>
            <a:pPr marL="514350" indent="-514350">
              <a:buAutoNum type="arabicPeriod"/>
            </a:pPr>
            <a:endParaRPr lang="en-US" sz="2800" b="1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2857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8075676" y="3177539"/>
            <a:ext cx="775716" cy="11186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80604" y="1615439"/>
            <a:ext cx="775716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244340" y="4021835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628132" y="2391155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140452" y="4864608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31140" y="325759"/>
            <a:ext cx="8363584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740"/>
              </a:lnSpc>
            </a:pPr>
            <a:r>
              <a:rPr lang="en-US" sz="4000" b="1" spc="-35" dirty="0" smtClean="0">
                <a:solidFill>
                  <a:srgbClr val="283749"/>
                </a:solidFill>
                <a:latin typeface="Georgia"/>
                <a:cs typeface="Georgia"/>
              </a:rPr>
              <a:t>Heat Stress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1447800"/>
            <a:ext cx="87630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Hydrate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Work in shifts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Avoid working during hottest part of day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003399"/>
                </a:solidFill>
              </a:rPr>
              <a:t>Restricted above  80° day,  85 ° night!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Effects are cumulative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Don’t sacrifice PPE for comfort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800" b="1" dirty="0">
              <a:solidFill>
                <a:srgbClr val="003399"/>
              </a:solidFill>
            </a:endParaRPr>
          </a:p>
        </p:txBody>
      </p:sp>
      <p:pic>
        <p:nvPicPr>
          <p:cNvPr id="7172" name="Picture 4" descr="C:\Users\kwalling\AppData\Local\Microsoft\Windows\Temporary Internet Files\Content.IE5\BRJAZUN5\MP90044225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592" y="228600"/>
            <a:ext cx="25908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3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8075676" y="3177539"/>
            <a:ext cx="775716" cy="11186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80604" y="1615439"/>
            <a:ext cx="775716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244340" y="4021835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628132" y="2391155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140452" y="4864608"/>
            <a:ext cx="775715" cy="1118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31140" y="325759"/>
            <a:ext cx="8363584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740"/>
              </a:lnSpc>
            </a:pPr>
            <a:r>
              <a:rPr lang="en-US" sz="4000" b="1" spc="-35" dirty="0" smtClean="0">
                <a:solidFill>
                  <a:srgbClr val="283749"/>
                </a:solidFill>
                <a:latin typeface="Georgia"/>
                <a:cs typeface="Georgia"/>
              </a:rPr>
              <a:t>Information for Employees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1371600"/>
            <a:ext cx="8698992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Laws and Regulations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003399"/>
                </a:solidFill>
              </a:rPr>
              <a:t>Employer is REQUIRED to train you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003399"/>
                </a:solidFill>
              </a:rPr>
              <a:t>Must have access to a written training program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003399"/>
                </a:solidFill>
              </a:rPr>
              <a:t>HAZCOM/GHS plan available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 smtClean="0">
                <a:solidFill>
                  <a:srgbClr val="003399"/>
                </a:solidFill>
              </a:rPr>
              <a:t>MSDS/SDS available to all employees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003399"/>
                </a:solidFill>
                <a:hlinkClick r:id="rId4"/>
              </a:rPr>
              <a:t>http://apps.cdpr.ca.gov/schoolipm</a:t>
            </a:r>
            <a:r>
              <a:rPr lang="en-US" sz="4000" b="1" dirty="0" smtClean="0">
                <a:solidFill>
                  <a:srgbClr val="003399"/>
                </a:solidFill>
                <a:hlinkClick r:id="rId4"/>
              </a:rPr>
              <a:t>/</a:t>
            </a:r>
            <a:endParaRPr lang="en-US" sz="4000" b="1" dirty="0" smtClean="0">
              <a:solidFill>
                <a:srgbClr val="003399"/>
              </a:solidFill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800" b="1" dirty="0" smtClean="0">
              <a:solidFill>
                <a:srgbClr val="003399"/>
              </a:solidFill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48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7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766189" y="1080516"/>
            <a:ext cx="5577967" cy="3423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69236" y="1400047"/>
            <a:ext cx="5593080" cy="0"/>
          </a:xfrm>
          <a:custGeom>
            <a:avLst/>
            <a:gdLst/>
            <a:ahLst/>
            <a:cxnLst/>
            <a:rect l="l" t="t" r="r" b="b"/>
            <a:pathLst>
              <a:path w="5593080">
                <a:moveTo>
                  <a:pt x="0" y="0"/>
                </a:moveTo>
                <a:lnTo>
                  <a:pt x="5593080" y="0"/>
                </a:lnTo>
              </a:path>
            </a:pathLst>
          </a:custGeom>
          <a:ln w="37845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69236" y="1381760"/>
            <a:ext cx="5593080" cy="36830"/>
          </a:xfrm>
          <a:custGeom>
            <a:avLst/>
            <a:gdLst/>
            <a:ahLst/>
            <a:cxnLst/>
            <a:rect l="l" t="t" r="r" b="b"/>
            <a:pathLst>
              <a:path w="5593080" h="36830">
                <a:moveTo>
                  <a:pt x="0" y="0"/>
                </a:moveTo>
                <a:lnTo>
                  <a:pt x="1864360" y="0"/>
                </a:lnTo>
                <a:lnTo>
                  <a:pt x="3728720" y="0"/>
                </a:lnTo>
                <a:lnTo>
                  <a:pt x="5593080" y="0"/>
                </a:lnTo>
                <a:lnTo>
                  <a:pt x="5593080" y="36575"/>
                </a:lnTo>
                <a:lnTo>
                  <a:pt x="3728720" y="36575"/>
                </a:lnTo>
                <a:lnTo>
                  <a:pt x="1864360" y="36575"/>
                </a:lnTo>
                <a:lnTo>
                  <a:pt x="0" y="36575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32308" y="594360"/>
            <a:ext cx="8262620" cy="13868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42085" indent="-1430020">
              <a:lnSpc>
                <a:spcPct val="100000"/>
              </a:lnSpc>
            </a:pPr>
            <a:r>
              <a:rPr sz="2800" b="1" spc="-20" dirty="0">
                <a:latin typeface="Arial"/>
                <a:cs typeface="Arial"/>
              </a:rPr>
              <a:t>Co</a:t>
            </a:r>
            <a:r>
              <a:rPr sz="2800" b="1" spc="-35" dirty="0">
                <a:latin typeface="Arial"/>
                <a:cs typeface="Arial"/>
              </a:rPr>
              <a:t>n</a:t>
            </a:r>
            <a:r>
              <a:rPr sz="2800" b="1" spc="-10" dirty="0">
                <a:latin typeface="Arial"/>
                <a:cs typeface="Arial"/>
              </a:rPr>
              <a:t>t</a:t>
            </a:r>
            <a:r>
              <a:rPr sz="2800" b="1" spc="-15" dirty="0">
                <a:latin typeface="Arial"/>
                <a:cs typeface="Arial"/>
              </a:rPr>
              <a:t>act</a:t>
            </a:r>
            <a:r>
              <a:rPr sz="2800" b="1" spc="30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the</a:t>
            </a:r>
            <a:r>
              <a:rPr sz="2800" b="1" spc="15" dirty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Scho</a:t>
            </a:r>
            <a:r>
              <a:rPr sz="2800" b="1" spc="-35" dirty="0">
                <a:latin typeface="Arial"/>
                <a:cs typeface="Arial"/>
              </a:rPr>
              <a:t>o</a:t>
            </a:r>
            <a:r>
              <a:rPr sz="2800" b="1" spc="-10" dirty="0">
                <a:latin typeface="Arial"/>
                <a:cs typeface="Arial"/>
              </a:rPr>
              <a:t>l</a:t>
            </a:r>
            <a:r>
              <a:rPr sz="2800" b="1" spc="25" dirty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IPM</a:t>
            </a:r>
            <a:r>
              <a:rPr sz="2800" b="1" spc="-5" dirty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Pro</a:t>
            </a:r>
            <a:r>
              <a:rPr sz="2800" b="1" spc="-35" dirty="0">
                <a:latin typeface="Arial"/>
                <a:cs typeface="Arial"/>
              </a:rPr>
              <a:t>g</a:t>
            </a:r>
            <a:r>
              <a:rPr sz="2800" b="1" spc="-15" dirty="0">
                <a:latin typeface="Arial"/>
                <a:cs typeface="Arial"/>
              </a:rPr>
              <a:t>ra</a:t>
            </a:r>
            <a:r>
              <a:rPr sz="2800" b="1" spc="-25" dirty="0">
                <a:latin typeface="Arial"/>
                <a:cs typeface="Arial"/>
              </a:rPr>
              <a:t>m</a:t>
            </a:r>
            <a:r>
              <a:rPr sz="2800" b="1" spc="10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with</a:t>
            </a:r>
            <a:r>
              <a:rPr sz="2800" b="1" spc="-5" dirty="0">
                <a:latin typeface="Arial"/>
                <a:cs typeface="Arial"/>
              </a:rPr>
              <a:t> </a:t>
            </a:r>
            <a:r>
              <a:rPr sz="2800" b="1" spc="-20" dirty="0">
                <a:latin typeface="Arial"/>
                <a:cs typeface="Arial"/>
              </a:rPr>
              <a:t>ques</a:t>
            </a:r>
            <a:r>
              <a:rPr sz="2800" b="1" spc="-5" dirty="0">
                <a:latin typeface="Arial"/>
                <a:cs typeface="Arial"/>
              </a:rPr>
              <a:t>t</a:t>
            </a:r>
            <a:r>
              <a:rPr sz="2800" b="1" spc="-15" dirty="0">
                <a:latin typeface="Arial"/>
                <a:cs typeface="Arial"/>
              </a:rPr>
              <a:t>ions:</a:t>
            </a:r>
            <a:endParaRPr sz="2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8"/>
              </a:spcBef>
            </a:pPr>
            <a:endParaRPr sz="650" dirty="0">
              <a:latin typeface="Times New Roman"/>
              <a:cs typeface="Times New Roman"/>
            </a:endParaRPr>
          </a:p>
          <a:p>
            <a:pPr marL="1333500">
              <a:lnSpc>
                <a:spcPts val="1000"/>
              </a:lnSpc>
            </a:pPr>
            <a:endParaRPr sz="650" dirty="0">
              <a:latin typeface="Times New Roman"/>
              <a:cs typeface="Times New Roman"/>
            </a:endParaRPr>
          </a:p>
          <a:p>
            <a:pPr marL="1442085">
              <a:lnSpc>
                <a:spcPct val="100000"/>
              </a:lnSpc>
            </a:pPr>
            <a:r>
              <a:rPr sz="2800" b="1" spc="-20" dirty="0">
                <a:latin typeface="Arial"/>
                <a:cs typeface="Arial"/>
              </a:rPr>
              <a:t>E</a:t>
            </a:r>
            <a:r>
              <a:rPr sz="2800" b="1" spc="-40" dirty="0">
                <a:latin typeface="Arial"/>
                <a:cs typeface="Arial"/>
              </a:rPr>
              <a:t>m</a:t>
            </a:r>
            <a:r>
              <a:rPr sz="2800" b="1" spc="-15" dirty="0">
                <a:latin typeface="Arial"/>
                <a:cs typeface="Arial"/>
              </a:rPr>
              <a:t>ail: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044639" y="1511553"/>
            <a:ext cx="1119817" cy="26758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179720" y="1507108"/>
            <a:ext cx="3075535" cy="34251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40252" y="1826767"/>
            <a:ext cx="4215765" cy="0"/>
          </a:xfrm>
          <a:custGeom>
            <a:avLst/>
            <a:gdLst/>
            <a:ahLst/>
            <a:cxnLst/>
            <a:rect l="l" t="t" r="r" b="b"/>
            <a:pathLst>
              <a:path w="4215765">
                <a:moveTo>
                  <a:pt x="0" y="0"/>
                </a:moveTo>
                <a:lnTo>
                  <a:pt x="4215383" y="0"/>
                </a:lnTo>
              </a:path>
            </a:pathLst>
          </a:custGeom>
          <a:ln w="37845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40252" y="1808479"/>
            <a:ext cx="4215765" cy="36830"/>
          </a:xfrm>
          <a:custGeom>
            <a:avLst/>
            <a:gdLst/>
            <a:ahLst/>
            <a:cxnLst/>
            <a:rect l="l" t="t" r="r" b="b"/>
            <a:pathLst>
              <a:path w="4215765" h="36830">
                <a:moveTo>
                  <a:pt x="0" y="0"/>
                </a:moveTo>
                <a:lnTo>
                  <a:pt x="2107692" y="0"/>
                </a:lnTo>
                <a:lnTo>
                  <a:pt x="4215383" y="0"/>
                </a:lnTo>
                <a:lnTo>
                  <a:pt x="4215383" y="36575"/>
                </a:lnTo>
                <a:lnTo>
                  <a:pt x="2107692" y="36575"/>
                </a:lnTo>
                <a:lnTo>
                  <a:pt x="0" y="36575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4" t="5476" r="2894" b="7641"/>
          <a:stretch/>
        </p:blipFill>
        <p:spPr>
          <a:xfrm>
            <a:off x="312746" y="2438400"/>
            <a:ext cx="8501743" cy="3416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07845" y="579960"/>
            <a:ext cx="5528310" cy="787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0" b="1" spc="-50" dirty="0">
                <a:solidFill>
                  <a:srgbClr val="283749"/>
                </a:solidFill>
                <a:latin typeface="Book Antiqua"/>
                <a:cs typeface="Book Antiqua"/>
              </a:rPr>
              <a:t>WHAT </a:t>
            </a:r>
            <a:r>
              <a:rPr sz="6000" b="1" spc="-5" dirty="0">
                <a:solidFill>
                  <a:srgbClr val="283749"/>
                </a:solidFill>
                <a:latin typeface="Book Antiqua"/>
                <a:cs typeface="Book Antiqua"/>
              </a:rPr>
              <a:t>I</a:t>
            </a:r>
            <a:r>
              <a:rPr sz="6000" b="1" dirty="0">
                <a:solidFill>
                  <a:srgbClr val="283749"/>
                </a:solidFill>
                <a:latin typeface="Book Antiqua"/>
                <a:cs typeface="Book Antiqua"/>
              </a:rPr>
              <a:t>S </a:t>
            </a:r>
            <a:r>
              <a:rPr sz="6000" b="1" spc="-45" dirty="0">
                <a:solidFill>
                  <a:srgbClr val="283749"/>
                </a:solidFill>
                <a:latin typeface="Book Antiqua"/>
                <a:cs typeface="Book Antiqua"/>
              </a:rPr>
              <a:t>IPM?</a:t>
            </a:r>
            <a:endParaRPr sz="6000">
              <a:latin typeface="Book Antiqua"/>
              <a:cs typeface="Book Antiqu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66927" y="1738883"/>
            <a:ext cx="8022335" cy="14036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39520" y="2148870"/>
            <a:ext cx="7478395" cy="596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500" b="1" spc="-30" dirty="0">
                <a:solidFill>
                  <a:srgbClr val="FFFFFF"/>
                </a:solidFill>
                <a:latin typeface="Century Gothic"/>
                <a:cs typeface="Century Gothic"/>
              </a:rPr>
              <a:t>Pes</a:t>
            </a:r>
            <a:r>
              <a:rPr sz="4500" b="1" spc="-15" dirty="0">
                <a:solidFill>
                  <a:srgbClr val="FFFFFF"/>
                </a:solidFill>
                <a:latin typeface="Century Gothic"/>
                <a:cs typeface="Century Gothic"/>
              </a:rPr>
              <a:t>t</a:t>
            </a:r>
            <a:r>
              <a:rPr sz="4500" b="1" dirty="0">
                <a:solidFill>
                  <a:srgbClr val="FFFFFF"/>
                </a:solidFill>
                <a:latin typeface="Century Gothic"/>
                <a:cs typeface="Century Gothic"/>
              </a:rPr>
              <a:t> management</a:t>
            </a:r>
            <a:r>
              <a:rPr sz="4500" b="1" spc="-1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4500" b="1" spc="-25" dirty="0">
                <a:solidFill>
                  <a:srgbClr val="FFFFFF"/>
                </a:solidFill>
                <a:latin typeface="Century Gothic"/>
                <a:cs typeface="Century Gothic"/>
              </a:rPr>
              <a:t>strategy</a:t>
            </a:r>
            <a:endParaRPr sz="45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66927" y="3032760"/>
            <a:ext cx="2087880" cy="28270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794715" y="3950215"/>
            <a:ext cx="1630680" cy="1002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1270" algn="ctr">
              <a:lnSpc>
                <a:spcPct val="91900"/>
              </a:lnSpc>
            </a:pPr>
            <a:r>
              <a:rPr sz="2400" spc="-15" dirty="0">
                <a:solidFill>
                  <a:srgbClr val="FFFFFF"/>
                </a:solidFill>
                <a:latin typeface="Century Gothic"/>
                <a:cs typeface="Century Gothic"/>
              </a:rPr>
              <a:t>Long</a:t>
            </a:r>
            <a:r>
              <a:rPr sz="2400" spc="-5" dirty="0">
                <a:solidFill>
                  <a:srgbClr val="FFFFFF"/>
                </a:solidFill>
                <a:latin typeface="Century Gothic"/>
                <a:cs typeface="Century Gothic"/>
              </a:rPr>
              <a:t>-</a:t>
            </a:r>
            <a:r>
              <a:rPr sz="2400" spc="-15" dirty="0">
                <a:solidFill>
                  <a:srgbClr val="FFFFFF"/>
                </a:solidFill>
                <a:latin typeface="Century Gothic"/>
                <a:cs typeface="Century Gothic"/>
              </a:rPr>
              <a:t>term</a:t>
            </a:r>
            <a:r>
              <a:rPr sz="2400" spc="-1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entury Gothic"/>
                <a:cs typeface="Century Gothic"/>
              </a:rPr>
              <a:t>p</a:t>
            </a:r>
            <a:r>
              <a:rPr sz="2400" spc="-10" dirty="0">
                <a:solidFill>
                  <a:srgbClr val="FFFFFF"/>
                </a:solidFill>
                <a:latin typeface="Century Gothic"/>
                <a:cs typeface="Century Gothic"/>
              </a:rPr>
              <a:t>r</a:t>
            </a:r>
            <a:r>
              <a:rPr sz="2400" dirty="0">
                <a:solidFill>
                  <a:srgbClr val="FFFFFF"/>
                </a:solidFill>
                <a:latin typeface="Century Gothic"/>
                <a:cs typeface="Century Gothic"/>
              </a:rPr>
              <a:t>e</a:t>
            </a:r>
            <a:r>
              <a:rPr sz="2400" spc="20" dirty="0">
                <a:solidFill>
                  <a:srgbClr val="FFFFFF"/>
                </a:solidFill>
                <a:latin typeface="Century Gothic"/>
                <a:cs typeface="Century Gothic"/>
              </a:rPr>
              <a:t>v</a:t>
            </a:r>
            <a:r>
              <a:rPr sz="2400" dirty="0">
                <a:solidFill>
                  <a:srgbClr val="FFFFFF"/>
                </a:solidFill>
                <a:latin typeface="Century Gothic"/>
                <a:cs typeface="Century Gothic"/>
              </a:rPr>
              <a:t>ent</a:t>
            </a:r>
            <a:r>
              <a:rPr sz="2400" spc="5" dirty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2400" dirty="0">
                <a:solidFill>
                  <a:srgbClr val="FFFFFF"/>
                </a:solidFill>
                <a:latin typeface="Century Gothic"/>
                <a:cs typeface="Century Gothic"/>
              </a:rPr>
              <a:t>on </a:t>
            </a:r>
            <a:r>
              <a:rPr sz="2400" spc="-15" dirty="0">
                <a:solidFill>
                  <a:srgbClr val="FFFFFF"/>
                </a:solidFill>
                <a:latin typeface="Century Gothic"/>
                <a:cs typeface="Century Gothic"/>
              </a:rPr>
              <a:t>of</a:t>
            </a:r>
            <a:r>
              <a:rPr sz="24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Century Gothic"/>
                <a:cs typeface="Century Gothic"/>
              </a:rPr>
              <a:t>p</a:t>
            </a:r>
            <a:r>
              <a:rPr sz="2400" spc="-15" dirty="0">
                <a:solidFill>
                  <a:srgbClr val="FFFFFF"/>
                </a:solidFill>
                <a:latin typeface="Century Gothic"/>
                <a:cs typeface="Century Gothic"/>
              </a:rPr>
              <a:t>est</a:t>
            </a:r>
            <a:r>
              <a:rPr sz="2400" dirty="0">
                <a:solidFill>
                  <a:srgbClr val="FFFFFF"/>
                </a:solidFill>
                <a:latin typeface="Century Gothic"/>
                <a:cs typeface="Century Gothic"/>
              </a:rPr>
              <a:t>s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545079" y="3032760"/>
            <a:ext cx="2087880" cy="28270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681985" y="3990647"/>
            <a:ext cx="1813560" cy="9220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92100"/>
              </a:lnSpc>
            </a:pPr>
            <a:r>
              <a:rPr sz="2200" spc="-20" dirty="0">
                <a:solidFill>
                  <a:srgbClr val="FFFFFF"/>
                </a:solidFill>
                <a:latin typeface="Century Gothic"/>
                <a:cs typeface="Century Gothic"/>
              </a:rPr>
              <a:t>Comb</a:t>
            </a:r>
            <a:r>
              <a:rPr sz="2200" spc="5" dirty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na</a:t>
            </a:r>
            <a:r>
              <a:rPr sz="2200" dirty="0">
                <a:solidFill>
                  <a:srgbClr val="FFFFFF"/>
                </a:solidFill>
                <a:latin typeface="Century Gothic"/>
                <a:cs typeface="Century Gothic"/>
              </a:rPr>
              <a:t>t</a:t>
            </a:r>
            <a:r>
              <a:rPr sz="2200" spc="5" dirty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on</a:t>
            </a:r>
            <a:r>
              <a:rPr sz="2200" spc="-10" dirty="0">
                <a:solidFill>
                  <a:srgbClr val="FFFFFF"/>
                </a:solidFill>
                <a:latin typeface="Century Gothic"/>
                <a:cs typeface="Century Gothic"/>
              </a:rPr>
              <a:t> of </a:t>
            </a:r>
            <a:r>
              <a:rPr sz="2200" spc="-5" dirty="0">
                <a:solidFill>
                  <a:srgbClr val="FFFFFF"/>
                </a:solidFill>
                <a:latin typeface="Century Gothic"/>
                <a:cs typeface="Century Gothic"/>
              </a:rPr>
              <a:t>t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e</a:t>
            </a:r>
            <a:r>
              <a:rPr sz="2200" spc="-25" dirty="0">
                <a:solidFill>
                  <a:srgbClr val="FFFFFF"/>
                </a:solidFill>
                <a:latin typeface="Century Gothic"/>
                <a:cs typeface="Century Gothic"/>
              </a:rPr>
              <a:t>c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hn</a:t>
            </a:r>
            <a:r>
              <a:rPr sz="2200" spc="5" dirty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2200" spc="-20" dirty="0">
                <a:solidFill>
                  <a:srgbClr val="FFFFFF"/>
                </a:solidFill>
                <a:latin typeface="Century Gothic"/>
                <a:cs typeface="Century Gothic"/>
              </a:rPr>
              <a:t>ques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23232" y="3032760"/>
            <a:ext cx="2087880" cy="28270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723003" y="3682164"/>
            <a:ext cx="1689100" cy="1537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3175" algn="ctr">
              <a:lnSpc>
                <a:spcPct val="92000"/>
              </a:lnSpc>
            </a:pP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Least haz</a:t>
            </a:r>
            <a:r>
              <a:rPr sz="2200" spc="-20" dirty="0">
                <a:solidFill>
                  <a:srgbClr val="FFFFFF"/>
                </a:solidFill>
                <a:latin typeface="Century Gothic"/>
                <a:cs typeface="Century Gothic"/>
              </a:rPr>
              <a:t>ardou</a:t>
            </a:r>
            <a:r>
              <a:rPr sz="2200" spc="-10" dirty="0">
                <a:solidFill>
                  <a:srgbClr val="FFFFFF"/>
                </a:solidFill>
                <a:latin typeface="Century Gothic"/>
                <a:cs typeface="Century Gothic"/>
              </a:rPr>
              <a:t>s </a:t>
            </a:r>
            <a:r>
              <a:rPr sz="2200" spc="-20" dirty="0">
                <a:solidFill>
                  <a:srgbClr val="FFFFFF"/>
                </a:solidFill>
                <a:latin typeface="Century Gothic"/>
                <a:cs typeface="Century Gothic"/>
              </a:rPr>
              <a:t>pes</a:t>
            </a:r>
            <a:r>
              <a:rPr sz="2200" dirty="0">
                <a:solidFill>
                  <a:srgbClr val="FFFFFF"/>
                </a:solidFill>
                <a:latin typeface="Century Gothic"/>
                <a:cs typeface="Century Gothic"/>
              </a:rPr>
              <a:t>t</a:t>
            </a:r>
            <a:r>
              <a:rPr sz="2200" spc="5" dirty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c</a:t>
            </a:r>
            <a:r>
              <a:rPr sz="2200" dirty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2200" spc="-20" dirty="0">
                <a:solidFill>
                  <a:srgbClr val="FFFFFF"/>
                </a:solidFill>
                <a:latin typeface="Century Gothic"/>
                <a:cs typeface="Century Gothic"/>
              </a:rPr>
              <a:t>de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 used</a:t>
            </a:r>
            <a:r>
              <a:rPr sz="220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on</a:t>
            </a:r>
            <a:r>
              <a:rPr sz="2200" dirty="0">
                <a:solidFill>
                  <a:srgbClr val="FFFFFF"/>
                </a:solidFill>
                <a:latin typeface="Century Gothic"/>
                <a:cs typeface="Century Gothic"/>
              </a:rPr>
              <a:t>l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y</a:t>
            </a:r>
            <a:r>
              <a:rPr sz="22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200" spc="-20" dirty="0">
                <a:solidFill>
                  <a:srgbClr val="FFFFFF"/>
                </a:solidFill>
                <a:latin typeface="Century Gothic"/>
                <a:cs typeface="Century Gothic"/>
              </a:rPr>
              <a:t>as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 needed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501384" y="3032760"/>
            <a:ext cx="2087880" cy="28270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677025" y="3990647"/>
            <a:ext cx="1737360" cy="9220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 algn="ctr">
              <a:lnSpc>
                <a:spcPct val="92100"/>
              </a:lnSpc>
            </a:pPr>
            <a:r>
              <a:rPr sz="2200" spc="-20" dirty="0">
                <a:solidFill>
                  <a:srgbClr val="FFFFFF"/>
                </a:solidFill>
                <a:latin typeface="Century Gothic"/>
                <a:cs typeface="Century Gothic"/>
              </a:rPr>
              <a:t>Heal</a:t>
            </a:r>
            <a:r>
              <a:rPr sz="2200" spc="0" dirty="0">
                <a:solidFill>
                  <a:srgbClr val="FFFFFF"/>
                </a:solidFill>
                <a:latin typeface="Century Gothic"/>
                <a:cs typeface="Century Gothic"/>
              </a:rPr>
              <a:t>t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h</a:t>
            </a:r>
            <a:r>
              <a:rPr sz="2200" spc="-5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200" spc="-20" dirty="0">
                <a:solidFill>
                  <a:srgbClr val="FFFFFF"/>
                </a:solidFill>
                <a:latin typeface="Century Gothic"/>
                <a:cs typeface="Century Gothic"/>
              </a:rPr>
              <a:t>and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 en</a:t>
            </a:r>
            <a:r>
              <a:rPr sz="2200" spc="0" dirty="0">
                <a:solidFill>
                  <a:srgbClr val="FFFFFF"/>
                </a:solidFill>
                <a:latin typeface="Century Gothic"/>
                <a:cs typeface="Century Gothic"/>
              </a:rPr>
              <a:t>v</a:t>
            </a:r>
            <a:r>
              <a:rPr sz="2200" spc="5" dirty="0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ron</a:t>
            </a:r>
            <a:r>
              <a:rPr sz="2200" spc="-20" dirty="0">
                <a:solidFill>
                  <a:srgbClr val="FFFFFF"/>
                </a:solidFill>
                <a:latin typeface="Century Gothic"/>
                <a:cs typeface="Century Gothic"/>
              </a:rPr>
              <a:t>m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ent</a:t>
            </a:r>
            <a:r>
              <a:rPr sz="2200" spc="-1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sz="2200" spc="-20" dirty="0">
                <a:solidFill>
                  <a:srgbClr val="FFFFFF"/>
                </a:solidFill>
                <a:latin typeface="Century Gothic"/>
                <a:cs typeface="Century Gothic"/>
              </a:rPr>
              <a:t>approa</a:t>
            </a:r>
            <a:r>
              <a:rPr sz="2200" spc="-25" dirty="0">
                <a:solidFill>
                  <a:srgbClr val="FFFFFF"/>
                </a:solidFill>
                <a:latin typeface="Century Gothic"/>
                <a:cs typeface="Century Gothic"/>
              </a:rPr>
              <a:t>c</a:t>
            </a:r>
            <a:r>
              <a:rPr sz="2200" spc="-15" dirty="0">
                <a:solidFill>
                  <a:srgbClr val="FFFFFF"/>
                </a:solidFill>
                <a:latin typeface="Century Gothic"/>
                <a:cs typeface="Century Gothic"/>
              </a:rPr>
              <a:t>h</a:t>
            </a:r>
            <a:endParaRPr sz="22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66927" y="5751576"/>
            <a:ext cx="8022335" cy="41148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893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" y="101600"/>
            <a:ext cx="8961120" cy="6664959"/>
          </a:xfrm>
          <a:custGeom>
            <a:avLst/>
            <a:gdLst/>
            <a:ahLst/>
            <a:cxnLst/>
            <a:rect l="l" t="t" r="r" b="b"/>
            <a:pathLst>
              <a:path w="8961120" h="6664959">
                <a:moveTo>
                  <a:pt x="8845423" y="0"/>
                </a:moveTo>
                <a:lnTo>
                  <a:pt x="102727" y="712"/>
                </a:lnTo>
                <a:lnTo>
                  <a:pt x="62299" y="13019"/>
                </a:lnTo>
                <a:lnTo>
                  <a:pt x="29695" y="38294"/>
                </a:lnTo>
                <a:lnTo>
                  <a:pt x="7925" y="73525"/>
                </a:lnTo>
                <a:lnTo>
                  <a:pt x="0" y="115697"/>
                </a:lnTo>
                <a:lnTo>
                  <a:pt x="707" y="6562184"/>
                </a:lnTo>
                <a:lnTo>
                  <a:pt x="12994" y="6602630"/>
                </a:lnTo>
                <a:lnTo>
                  <a:pt x="38253" y="6635249"/>
                </a:lnTo>
                <a:lnTo>
                  <a:pt x="73470" y="6657030"/>
                </a:lnTo>
                <a:lnTo>
                  <a:pt x="115633" y="6664960"/>
                </a:lnTo>
                <a:lnTo>
                  <a:pt x="8858334" y="6664247"/>
                </a:lnTo>
                <a:lnTo>
                  <a:pt x="8898782" y="6651949"/>
                </a:lnTo>
                <a:lnTo>
                  <a:pt x="8931405" y="6626689"/>
                </a:lnTo>
                <a:lnTo>
                  <a:pt x="8953188" y="6591478"/>
                </a:lnTo>
                <a:lnTo>
                  <a:pt x="8961120" y="6549326"/>
                </a:lnTo>
                <a:lnTo>
                  <a:pt x="8960401" y="102738"/>
                </a:lnTo>
                <a:lnTo>
                  <a:pt x="8948084" y="62307"/>
                </a:lnTo>
                <a:lnTo>
                  <a:pt x="8922808" y="29699"/>
                </a:lnTo>
                <a:lnTo>
                  <a:pt x="8887583" y="7926"/>
                </a:lnTo>
                <a:lnTo>
                  <a:pt x="8845423" y="0"/>
                </a:lnTo>
                <a:close/>
              </a:path>
            </a:pathLst>
          </a:custGeom>
          <a:solidFill>
            <a:srgbClr val="CDD6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07670" y="381458"/>
            <a:ext cx="3817620" cy="661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000" b="1" dirty="0">
                <a:solidFill>
                  <a:srgbClr val="283749"/>
                </a:solidFill>
                <a:latin typeface="Book Antiqua"/>
                <a:cs typeface="Book Antiqua"/>
              </a:rPr>
              <a:t>DO</a:t>
            </a:r>
            <a:r>
              <a:rPr sz="5000" b="1" spc="-20" dirty="0">
                <a:solidFill>
                  <a:srgbClr val="283749"/>
                </a:solidFill>
                <a:latin typeface="Book Antiqua"/>
                <a:cs typeface="Book Antiqua"/>
              </a:rPr>
              <a:t>I</a:t>
            </a:r>
            <a:r>
              <a:rPr sz="5000" b="1" dirty="0">
                <a:solidFill>
                  <a:srgbClr val="283749"/>
                </a:solidFill>
                <a:latin typeface="Book Antiqua"/>
                <a:cs typeface="Book Antiqua"/>
              </a:rPr>
              <a:t>NG</a:t>
            </a:r>
            <a:r>
              <a:rPr sz="5000" b="1" spc="-15" dirty="0">
                <a:solidFill>
                  <a:srgbClr val="283749"/>
                </a:solidFill>
                <a:latin typeface="Book Antiqua"/>
                <a:cs typeface="Book Antiqua"/>
              </a:rPr>
              <a:t> </a:t>
            </a:r>
            <a:r>
              <a:rPr sz="5000" b="1" spc="-5" dirty="0">
                <a:solidFill>
                  <a:srgbClr val="283749"/>
                </a:solidFill>
                <a:latin typeface="Book Antiqua"/>
                <a:cs typeface="Book Antiqua"/>
              </a:rPr>
              <a:t>IPM</a:t>
            </a:r>
            <a:endParaRPr sz="5000">
              <a:latin typeface="Book Antiqua"/>
              <a:cs typeface="Book Antiqu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819144" y="2810255"/>
            <a:ext cx="2759963" cy="15422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010659" y="3363369"/>
            <a:ext cx="2397760" cy="433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spc="-185" dirty="0">
                <a:solidFill>
                  <a:srgbClr val="FFFFFF"/>
                </a:solidFill>
                <a:latin typeface="Cambria"/>
                <a:cs typeface="Cambria"/>
              </a:rPr>
              <a:t>C</a:t>
            </a:r>
            <a:r>
              <a:rPr sz="3200" b="1" spc="-160" dirty="0">
                <a:solidFill>
                  <a:srgbClr val="FFFFFF"/>
                </a:solidFill>
                <a:latin typeface="Cambria"/>
                <a:cs typeface="Cambria"/>
              </a:rPr>
              <a:t>o</a:t>
            </a:r>
            <a:r>
              <a:rPr sz="3200" b="1" spc="-155" dirty="0">
                <a:solidFill>
                  <a:srgbClr val="FFFFFF"/>
                </a:solidFill>
                <a:latin typeface="Cambria"/>
                <a:cs typeface="Cambria"/>
              </a:rPr>
              <a:t>mm</a:t>
            </a:r>
            <a:r>
              <a:rPr sz="3200" b="1" spc="-165" dirty="0">
                <a:solidFill>
                  <a:srgbClr val="FFFFFF"/>
                </a:solidFill>
                <a:latin typeface="Cambria"/>
                <a:cs typeface="Cambria"/>
              </a:rPr>
              <a:t>u</a:t>
            </a:r>
            <a:r>
              <a:rPr sz="3200" b="1" spc="-160" dirty="0">
                <a:solidFill>
                  <a:srgbClr val="FFFFFF"/>
                </a:solidFill>
                <a:latin typeface="Cambria"/>
                <a:cs typeface="Cambria"/>
              </a:rPr>
              <a:t>nic</a:t>
            </a:r>
            <a:r>
              <a:rPr sz="3200" b="1" spc="-155" dirty="0">
                <a:solidFill>
                  <a:srgbClr val="FFFFFF"/>
                </a:solidFill>
                <a:latin typeface="Cambria"/>
                <a:cs typeface="Cambria"/>
              </a:rPr>
              <a:t>a</a:t>
            </a:r>
            <a:r>
              <a:rPr sz="3200" b="1" spc="-200" dirty="0">
                <a:solidFill>
                  <a:srgbClr val="FFFFFF"/>
                </a:solidFill>
                <a:latin typeface="Cambria"/>
                <a:cs typeface="Cambria"/>
              </a:rPr>
              <a:t>t</a:t>
            </a:r>
            <a:r>
              <a:rPr sz="3200" b="1" dirty="0">
                <a:solidFill>
                  <a:srgbClr val="FFFFFF"/>
                </a:solidFill>
                <a:latin typeface="Cambria"/>
                <a:cs typeface="Cambria"/>
              </a:rPr>
              <a:t>e</a:t>
            </a:r>
            <a:endParaRPr sz="3200">
              <a:latin typeface="Cambria"/>
              <a:cs typeface="Cambri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199126" y="2354072"/>
            <a:ext cx="0" cy="465455"/>
          </a:xfrm>
          <a:custGeom>
            <a:avLst/>
            <a:gdLst/>
            <a:ahLst/>
            <a:cxnLst/>
            <a:rect l="l" t="t" r="r" b="b"/>
            <a:pathLst>
              <a:path h="465455">
                <a:moveTo>
                  <a:pt x="0" y="465327"/>
                </a:moveTo>
                <a:lnTo>
                  <a:pt x="0" y="0"/>
                </a:lnTo>
              </a:path>
            </a:pathLst>
          </a:custGeom>
          <a:ln w="38100">
            <a:solidFill>
              <a:srgbClr val="5D71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276344" y="516636"/>
            <a:ext cx="1956816" cy="18455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288535" y="1074419"/>
            <a:ext cx="1851660" cy="914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532121" y="1274724"/>
            <a:ext cx="1334135" cy="433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spc="-5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3200" b="1" spc="-4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3200" b="1" spc="-2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3200" b="1" spc="-3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3200" b="1" spc="-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3200" b="1" spc="-35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597652" y="1074419"/>
            <a:ext cx="633984" cy="914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570726" y="3225800"/>
            <a:ext cx="457200" cy="88900"/>
          </a:xfrm>
          <a:custGeom>
            <a:avLst/>
            <a:gdLst/>
            <a:ahLst/>
            <a:cxnLst/>
            <a:rect l="l" t="t" r="r" b="b"/>
            <a:pathLst>
              <a:path w="457200" h="88900">
                <a:moveTo>
                  <a:pt x="0" y="88900"/>
                </a:moveTo>
                <a:lnTo>
                  <a:pt x="457200" y="0"/>
                </a:lnTo>
              </a:path>
            </a:pathLst>
          </a:custGeom>
          <a:ln w="38100">
            <a:solidFill>
              <a:srgbClr val="5D71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986016" y="2124455"/>
            <a:ext cx="2033016" cy="18470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987540" y="2642616"/>
            <a:ext cx="1937003" cy="9144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232650" y="2844419"/>
            <a:ext cx="1419860" cy="432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Moni</a:t>
            </a:r>
            <a:r>
              <a:rPr sz="3200" b="1" spc="-3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or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382000" y="2642616"/>
            <a:ext cx="633983" cy="914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743447" y="4343400"/>
            <a:ext cx="327025" cy="457200"/>
          </a:xfrm>
          <a:custGeom>
            <a:avLst/>
            <a:gdLst/>
            <a:ahLst/>
            <a:cxnLst/>
            <a:rect l="l" t="t" r="r" b="b"/>
            <a:pathLst>
              <a:path w="327025" h="457200">
                <a:moveTo>
                  <a:pt x="0" y="0"/>
                </a:moveTo>
                <a:lnTo>
                  <a:pt x="326644" y="457200"/>
                </a:lnTo>
              </a:path>
            </a:pathLst>
          </a:custGeom>
          <a:ln w="38100">
            <a:solidFill>
              <a:srgbClr val="5D71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780532" y="4791455"/>
            <a:ext cx="1883664" cy="18470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782055" y="5282184"/>
            <a:ext cx="1879092" cy="94183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055867" y="5512028"/>
            <a:ext cx="1334770" cy="432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Id</a:t>
            </a:r>
            <a:r>
              <a:rPr sz="3200" b="1" spc="-1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3200" b="1" spc="-3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r>
              <a:rPr sz="3200" b="1" spc="1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401565" y="4343400"/>
            <a:ext cx="302895" cy="465455"/>
          </a:xfrm>
          <a:custGeom>
            <a:avLst/>
            <a:gdLst/>
            <a:ahLst/>
            <a:cxnLst/>
            <a:rect l="l" t="t" r="r" b="b"/>
            <a:pathLst>
              <a:path w="302895" h="465454">
                <a:moveTo>
                  <a:pt x="302387" y="0"/>
                </a:moveTo>
                <a:lnTo>
                  <a:pt x="0" y="465328"/>
                </a:lnTo>
              </a:path>
            </a:pathLst>
          </a:custGeom>
          <a:ln w="38100">
            <a:solidFill>
              <a:srgbClr val="5D71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883407" y="4800600"/>
            <a:ext cx="1851660" cy="184556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168395" y="5103876"/>
            <a:ext cx="1306068" cy="91744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928871" y="5082540"/>
            <a:ext cx="658368" cy="91897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02279" y="5551932"/>
            <a:ext cx="1639823" cy="9144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3246247" y="5306898"/>
            <a:ext cx="1123950" cy="879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679"/>
              </a:lnSpc>
            </a:pPr>
            <a:r>
              <a:rPr sz="3200" b="1" spc="-24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3200" b="1" spc="-8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algn="ctr">
              <a:lnSpc>
                <a:spcPts val="3679"/>
              </a:lnSpc>
            </a:pP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Action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099559" y="5551932"/>
            <a:ext cx="633984" cy="914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370326" y="3225800"/>
            <a:ext cx="457200" cy="88900"/>
          </a:xfrm>
          <a:custGeom>
            <a:avLst/>
            <a:gdLst/>
            <a:ahLst/>
            <a:cxnLst/>
            <a:rect l="l" t="t" r="r" b="b"/>
            <a:pathLst>
              <a:path w="457200" h="88900">
                <a:moveTo>
                  <a:pt x="457200" y="88900"/>
                </a:moveTo>
                <a:lnTo>
                  <a:pt x="0" y="0"/>
                </a:lnTo>
              </a:path>
            </a:pathLst>
          </a:custGeom>
          <a:ln w="38100">
            <a:solidFill>
              <a:srgbClr val="5D713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28572" y="2124455"/>
            <a:ext cx="1975103" cy="184708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778507" y="2420111"/>
            <a:ext cx="1383792" cy="91440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619755" y="2420111"/>
            <a:ext cx="635507" cy="914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530096" y="2866644"/>
            <a:ext cx="1879091" cy="91439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774317" y="2621026"/>
            <a:ext cx="1362710" cy="879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48285">
              <a:lnSpc>
                <a:spcPts val="3520"/>
              </a:lnSpc>
            </a:pPr>
            <a:r>
              <a:rPr sz="3200" b="1" spc="-6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3200" b="1" spc="-5" dirty="0">
                <a:solidFill>
                  <a:srgbClr val="FFFFFF"/>
                </a:solidFill>
                <a:latin typeface="Calibri"/>
                <a:cs typeface="Calibri"/>
              </a:rPr>
              <a:t>eep </a:t>
            </a:r>
            <a:r>
              <a:rPr sz="3200" b="1" spc="-5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3200" b="1" spc="-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3200" b="1" spc="-1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3200" b="1" spc="-3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ds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2866644" y="2866644"/>
            <a:ext cx="633983" cy="9143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077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" y="296132"/>
            <a:ext cx="8921393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9230">
              <a:lnSpc>
                <a:spcPct val="100000"/>
              </a:lnSpc>
            </a:pPr>
            <a:r>
              <a:rPr lang="en-US" sz="4200" spc="-30" dirty="0" smtClean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Why is IPM at Schools so Important?</a:t>
            </a:r>
            <a:endParaRPr sz="4200" dirty="0">
              <a:solidFill>
                <a:schemeClr val="accent1">
                  <a:lumMod val="50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95071" y="1222247"/>
            <a:ext cx="8578596" cy="51678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8429" y="1318260"/>
            <a:ext cx="8493125" cy="5082540"/>
          </a:xfrm>
          <a:custGeom>
            <a:avLst/>
            <a:gdLst/>
            <a:ahLst/>
            <a:cxnLst/>
            <a:rect l="l" t="t" r="r" b="b"/>
            <a:pathLst>
              <a:path w="8493125" h="5082540">
                <a:moveTo>
                  <a:pt x="7984566" y="0"/>
                </a:moveTo>
                <a:lnTo>
                  <a:pt x="508253" y="0"/>
                </a:lnTo>
                <a:lnTo>
                  <a:pt x="466570" y="1685"/>
                </a:lnTo>
                <a:lnTo>
                  <a:pt x="425813" y="6653"/>
                </a:lnTo>
                <a:lnTo>
                  <a:pt x="386116" y="14772"/>
                </a:lnTo>
                <a:lnTo>
                  <a:pt x="347608" y="25914"/>
                </a:lnTo>
                <a:lnTo>
                  <a:pt x="310420" y="39945"/>
                </a:lnTo>
                <a:lnTo>
                  <a:pt x="274684" y="56736"/>
                </a:lnTo>
                <a:lnTo>
                  <a:pt x="240529" y="76155"/>
                </a:lnTo>
                <a:lnTo>
                  <a:pt x="208088" y="98072"/>
                </a:lnTo>
                <a:lnTo>
                  <a:pt x="177490" y="122356"/>
                </a:lnTo>
                <a:lnTo>
                  <a:pt x="148866" y="148875"/>
                </a:lnTo>
                <a:lnTo>
                  <a:pt x="122347" y="177500"/>
                </a:lnTo>
                <a:lnTo>
                  <a:pt x="98065" y="208099"/>
                </a:lnTo>
                <a:lnTo>
                  <a:pt x="76149" y="240541"/>
                </a:lnTo>
                <a:lnTo>
                  <a:pt x="56731" y="274695"/>
                </a:lnTo>
                <a:lnTo>
                  <a:pt x="39941" y="310431"/>
                </a:lnTo>
                <a:lnTo>
                  <a:pt x="25911" y="347618"/>
                </a:lnTo>
                <a:lnTo>
                  <a:pt x="14771" y="386124"/>
                </a:lnTo>
                <a:lnTo>
                  <a:pt x="6652" y="425820"/>
                </a:lnTo>
                <a:lnTo>
                  <a:pt x="1684" y="466573"/>
                </a:lnTo>
                <a:lnTo>
                  <a:pt x="0" y="508253"/>
                </a:lnTo>
                <a:lnTo>
                  <a:pt x="0" y="4574286"/>
                </a:lnTo>
                <a:lnTo>
                  <a:pt x="1684" y="4615969"/>
                </a:lnTo>
                <a:lnTo>
                  <a:pt x="6652" y="4656726"/>
                </a:lnTo>
                <a:lnTo>
                  <a:pt x="14771" y="4696423"/>
                </a:lnTo>
                <a:lnTo>
                  <a:pt x="25911" y="4734931"/>
                </a:lnTo>
                <a:lnTo>
                  <a:pt x="39941" y="4772119"/>
                </a:lnTo>
                <a:lnTo>
                  <a:pt x="56731" y="4807855"/>
                </a:lnTo>
                <a:lnTo>
                  <a:pt x="76149" y="4842010"/>
                </a:lnTo>
                <a:lnTo>
                  <a:pt x="98065" y="4874451"/>
                </a:lnTo>
                <a:lnTo>
                  <a:pt x="122347" y="4905049"/>
                </a:lnTo>
                <a:lnTo>
                  <a:pt x="148866" y="4933673"/>
                </a:lnTo>
                <a:lnTo>
                  <a:pt x="177490" y="4960192"/>
                </a:lnTo>
                <a:lnTo>
                  <a:pt x="208088" y="4984474"/>
                </a:lnTo>
                <a:lnTo>
                  <a:pt x="240529" y="5006390"/>
                </a:lnTo>
                <a:lnTo>
                  <a:pt x="274684" y="5025808"/>
                </a:lnTo>
                <a:lnTo>
                  <a:pt x="310420" y="5042598"/>
                </a:lnTo>
                <a:lnTo>
                  <a:pt x="347608" y="5056628"/>
                </a:lnTo>
                <a:lnTo>
                  <a:pt x="386116" y="5067768"/>
                </a:lnTo>
                <a:lnTo>
                  <a:pt x="425813" y="5075887"/>
                </a:lnTo>
                <a:lnTo>
                  <a:pt x="466570" y="5080855"/>
                </a:lnTo>
                <a:lnTo>
                  <a:pt x="508253" y="5082540"/>
                </a:lnTo>
                <a:lnTo>
                  <a:pt x="7984566" y="5082540"/>
                </a:lnTo>
                <a:lnTo>
                  <a:pt x="8026246" y="5080855"/>
                </a:lnTo>
                <a:lnTo>
                  <a:pt x="8067000" y="5075887"/>
                </a:lnTo>
                <a:lnTo>
                  <a:pt x="8106695" y="5067768"/>
                </a:lnTo>
                <a:lnTo>
                  <a:pt x="8145201" y="5056628"/>
                </a:lnTo>
                <a:lnTo>
                  <a:pt x="8182388" y="5042598"/>
                </a:lnTo>
                <a:lnTo>
                  <a:pt x="8218124" y="5025808"/>
                </a:lnTo>
                <a:lnTo>
                  <a:pt x="8252278" y="5006390"/>
                </a:lnTo>
                <a:lnTo>
                  <a:pt x="8284721" y="4984474"/>
                </a:lnTo>
                <a:lnTo>
                  <a:pt x="8315319" y="4960192"/>
                </a:lnTo>
                <a:lnTo>
                  <a:pt x="8343944" y="4933673"/>
                </a:lnTo>
                <a:lnTo>
                  <a:pt x="8370464" y="4905049"/>
                </a:lnTo>
                <a:lnTo>
                  <a:pt x="8394747" y="4874451"/>
                </a:lnTo>
                <a:lnTo>
                  <a:pt x="8416664" y="4842010"/>
                </a:lnTo>
                <a:lnTo>
                  <a:pt x="8436083" y="4807855"/>
                </a:lnTo>
                <a:lnTo>
                  <a:pt x="8452874" y="4772119"/>
                </a:lnTo>
                <a:lnTo>
                  <a:pt x="8466906" y="4734931"/>
                </a:lnTo>
                <a:lnTo>
                  <a:pt x="8478047" y="4696423"/>
                </a:lnTo>
                <a:lnTo>
                  <a:pt x="8486167" y="4656726"/>
                </a:lnTo>
                <a:lnTo>
                  <a:pt x="8491135" y="4615969"/>
                </a:lnTo>
                <a:lnTo>
                  <a:pt x="8492820" y="4574286"/>
                </a:lnTo>
                <a:lnTo>
                  <a:pt x="8492820" y="508253"/>
                </a:lnTo>
                <a:lnTo>
                  <a:pt x="8491135" y="466573"/>
                </a:lnTo>
                <a:lnTo>
                  <a:pt x="8486167" y="425820"/>
                </a:lnTo>
                <a:lnTo>
                  <a:pt x="8478047" y="386124"/>
                </a:lnTo>
                <a:lnTo>
                  <a:pt x="8466906" y="347618"/>
                </a:lnTo>
                <a:lnTo>
                  <a:pt x="8452874" y="310431"/>
                </a:lnTo>
                <a:lnTo>
                  <a:pt x="8436083" y="274695"/>
                </a:lnTo>
                <a:lnTo>
                  <a:pt x="8416664" y="240541"/>
                </a:lnTo>
                <a:lnTo>
                  <a:pt x="8394747" y="208099"/>
                </a:lnTo>
                <a:lnTo>
                  <a:pt x="8370464" y="177500"/>
                </a:lnTo>
                <a:lnTo>
                  <a:pt x="8343944" y="148875"/>
                </a:lnTo>
                <a:lnTo>
                  <a:pt x="8315319" y="122356"/>
                </a:lnTo>
                <a:lnTo>
                  <a:pt x="8284721" y="98072"/>
                </a:lnTo>
                <a:lnTo>
                  <a:pt x="8252278" y="76155"/>
                </a:lnTo>
                <a:lnTo>
                  <a:pt x="8218124" y="56736"/>
                </a:lnTo>
                <a:lnTo>
                  <a:pt x="8182388" y="39945"/>
                </a:lnTo>
                <a:lnTo>
                  <a:pt x="8145201" y="25914"/>
                </a:lnTo>
                <a:lnTo>
                  <a:pt x="8106695" y="14772"/>
                </a:lnTo>
                <a:lnTo>
                  <a:pt x="8067000" y="6653"/>
                </a:lnTo>
                <a:lnTo>
                  <a:pt x="8026246" y="1685"/>
                </a:lnTo>
                <a:lnTo>
                  <a:pt x="7984566" y="0"/>
                </a:lnTo>
                <a:close/>
              </a:path>
            </a:pathLst>
          </a:custGeom>
          <a:solidFill>
            <a:srgbClr val="DEE7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05027" y="1186851"/>
            <a:ext cx="7897368" cy="12024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35685" y="3750564"/>
            <a:ext cx="7897368" cy="12024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954125" y="1322487"/>
            <a:ext cx="6513475" cy="5078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100" b="1" spc="-5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4100" b="1" spc="-65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4100" b="1" spc="-25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siology</a:t>
            </a:r>
            <a:endParaRPr sz="4100" dirty="0">
              <a:latin typeface="Calibri"/>
              <a:cs typeface="Calibri"/>
            </a:endParaRPr>
          </a:p>
          <a:p>
            <a:pPr marL="338455" indent="-286385">
              <a:lnSpc>
                <a:spcPct val="100000"/>
              </a:lnSpc>
              <a:spcBef>
                <a:spcPts val="2075"/>
              </a:spcBef>
              <a:buFont typeface="Calibri"/>
              <a:buChar char="•"/>
              <a:tabLst>
                <a:tab pos="339090" algn="l"/>
              </a:tabLst>
            </a:pPr>
            <a:r>
              <a:rPr lang="en-US" sz="3000" spc="-5" dirty="0" smtClean="0">
                <a:latin typeface="Calibri"/>
                <a:cs typeface="Calibri"/>
              </a:rPr>
              <a:t>Bodies/brains s</a:t>
            </a:r>
            <a:r>
              <a:rPr sz="3000" spc="-5" dirty="0" smtClean="0">
                <a:latin typeface="Calibri"/>
                <a:cs typeface="Calibri"/>
              </a:rPr>
              <a:t>til</a:t>
            </a:r>
            <a:r>
              <a:rPr sz="3000" dirty="0" smtClean="0">
                <a:latin typeface="Calibri"/>
                <a:cs typeface="Calibri"/>
              </a:rPr>
              <a:t>l</a:t>
            </a:r>
            <a:r>
              <a:rPr sz="3000" spc="-5" dirty="0" smtClean="0">
                <a:latin typeface="Calibri"/>
                <a:cs typeface="Calibri"/>
              </a:rPr>
              <a:t> </a:t>
            </a:r>
            <a:r>
              <a:rPr sz="3000" spc="-25" dirty="0">
                <a:latin typeface="Calibri"/>
                <a:cs typeface="Calibri"/>
              </a:rPr>
              <a:t>d</a:t>
            </a:r>
            <a:r>
              <a:rPr sz="3000" spc="-30" dirty="0">
                <a:latin typeface="Calibri"/>
                <a:cs typeface="Calibri"/>
              </a:rPr>
              <a:t>e</a:t>
            </a:r>
            <a:r>
              <a:rPr sz="3000" spc="-40" dirty="0">
                <a:latin typeface="Calibri"/>
                <a:cs typeface="Calibri"/>
              </a:rPr>
              <a:t>v</a:t>
            </a:r>
            <a:r>
              <a:rPr sz="3000" dirty="0">
                <a:latin typeface="Calibri"/>
                <a:cs typeface="Calibri"/>
              </a:rPr>
              <a:t>e</a:t>
            </a:r>
            <a:r>
              <a:rPr sz="3000" spc="-15" dirty="0">
                <a:latin typeface="Calibri"/>
                <a:cs typeface="Calibri"/>
              </a:rPr>
              <a:t>l</a:t>
            </a:r>
            <a:r>
              <a:rPr sz="3000" spc="-5" dirty="0">
                <a:latin typeface="Calibri"/>
                <a:cs typeface="Calibri"/>
              </a:rPr>
              <a:t>oping</a:t>
            </a:r>
            <a:endParaRPr sz="3000" dirty="0">
              <a:latin typeface="Calibri"/>
              <a:cs typeface="Calibri"/>
            </a:endParaRPr>
          </a:p>
          <a:p>
            <a:pPr marL="338455" indent="-286385">
              <a:lnSpc>
                <a:spcPct val="100000"/>
              </a:lnSpc>
              <a:spcBef>
                <a:spcPts val="420"/>
              </a:spcBef>
              <a:buFont typeface="Calibri"/>
              <a:buChar char="•"/>
              <a:tabLst>
                <a:tab pos="339090" algn="l"/>
              </a:tabLst>
            </a:pPr>
            <a:r>
              <a:rPr sz="3000" spc="-50" dirty="0">
                <a:latin typeface="Calibri"/>
                <a:cs typeface="Calibri"/>
              </a:rPr>
              <a:t>E</a:t>
            </a:r>
            <a:r>
              <a:rPr sz="3000" spc="-25" dirty="0">
                <a:latin typeface="Calibri"/>
                <a:cs typeface="Calibri"/>
              </a:rPr>
              <a:t>a</a:t>
            </a:r>
            <a:r>
              <a:rPr sz="3000" spc="-10" dirty="0">
                <a:latin typeface="Calibri"/>
                <a:cs typeface="Calibri"/>
              </a:rPr>
              <a:t>t, </a:t>
            </a:r>
            <a:r>
              <a:rPr sz="3000" spc="-5" dirty="0">
                <a:latin typeface="Calibri"/>
                <a:cs typeface="Calibri"/>
              </a:rPr>
              <a:t>b</a:t>
            </a:r>
            <a:r>
              <a:rPr sz="3000" spc="-45" dirty="0">
                <a:latin typeface="Calibri"/>
                <a:cs typeface="Calibri"/>
              </a:rPr>
              <a:t>r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45" dirty="0">
                <a:latin typeface="Calibri"/>
                <a:cs typeface="Calibri"/>
              </a:rPr>
              <a:t>a</a:t>
            </a:r>
            <a:r>
              <a:rPr sz="3000" spc="-15" dirty="0">
                <a:latin typeface="Calibri"/>
                <a:cs typeface="Calibri"/>
              </a:rPr>
              <a:t>the, </a:t>
            </a:r>
            <a:r>
              <a:rPr sz="3000" dirty="0">
                <a:latin typeface="Calibri"/>
                <a:cs typeface="Calibri"/>
              </a:rPr>
              <a:t>&amp;</a:t>
            </a:r>
            <a:r>
              <a:rPr sz="3000" spc="5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d</a:t>
            </a:r>
            <a:r>
              <a:rPr sz="3000" spc="-15" dirty="0">
                <a:latin typeface="Calibri"/>
                <a:cs typeface="Calibri"/>
              </a:rPr>
              <a:t>r</a:t>
            </a:r>
            <a:r>
              <a:rPr sz="3000" dirty="0">
                <a:latin typeface="Calibri"/>
                <a:cs typeface="Calibri"/>
              </a:rPr>
              <a:t>ink </a:t>
            </a:r>
            <a:r>
              <a:rPr sz="3000" spc="-20" dirty="0" smtClean="0">
                <a:latin typeface="Calibri"/>
                <a:cs typeface="Calibri"/>
              </a:rPr>
              <a:t>mo</a:t>
            </a:r>
            <a:r>
              <a:rPr sz="3000" spc="-50" dirty="0" smtClean="0">
                <a:latin typeface="Calibri"/>
                <a:cs typeface="Calibri"/>
              </a:rPr>
              <a:t>r</a:t>
            </a:r>
            <a:r>
              <a:rPr sz="3000" spc="-15" dirty="0" smtClean="0">
                <a:latin typeface="Calibri"/>
                <a:cs typeface="Calibri"/>
              </a:rPr>
              <a:t>e</a:t>
            </a:r>
            <a:r>
              <a:rPr lang="en-US" sz="3000" spc="-15" dirty="0" smtClean="0">
                <a:latin typeface="Calibri"/>
                <a:cs typeface="Calibri"/>
              </a:rPr>
              <a:t> per </a:t>
            </a:r>
            <a:r>
              <a:rPr lang="en-US" sz="3000" spc="-15" dirty="0" err="1" smtClean="0">
                <a:latin typeface="Calibri"/>
                <a:cs typeface="Calibri"/>
              </a:rPr>
              <a:t>lb</a:t>
            </a:r>
            <a:endParaRPr sz="3000" dirty="0">
              <a:latin typeface="Calibri"/>
              <a:cs typeface="Calibri"/>
            </a:endParaRPr>
          </a:p>
          <a:p>
            <a:pPr marL="338455" indent="-286385">
              <a:lnSpc>
                <a:spcPct val="100000"/>
              </a:lnSpc>
              <a:spcBef>
                <a:spcPts val="434"/>
              </a:spcBef>
              <a:buFont typeface="Calibri"/>
              <a:buChar char="•"/>
              <a:tabLst>
                <a:tab pos="339090" algn="l"/>
              </a:tabLst>
            </a:pPr>
            <a:r>
              <a:rPr lang="en-US" sz="3000" spc="-25" dirty="0" smtClean="0">
                <a:latin typeface="Calibri"/>
                <a:cs typeface="Calibri"/>
              </a:rPr>
              <a:t>Thinner </a:t>
            </a:r>
            <a:r>
              <a:rPr sz="3000" spc="-5" dirty="0" smtClean="0">
                <a:latin typeface="Calibri"/>
                <a:cs typeface="Calibri"/>
              </a:rPr>
              <a:t>ski</a:t>
            </a:r>
            <a:r>
              <a:rPr sz="3000" dirty="0" smtClean="0">
                <a:latin typeface="Calibri"/>
                <a:cs typeface="Calibri"/>
              </a:rPr>
              <a:t>n </a:t>
            </a:r>
            <a:endParaRPr lang="en-US" sz="3000" spc="-15" dirty="0" smtClean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7"/>
              </a:spcBef>
            </a:pPr>
            <a:endParaRPr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4100" b="1" dirty="0">
                <a:solidFill>
                  <a:srgbClr val="FFFFFF"/>
                </a:solidFill>
                <a:latin typeface="Calibri"/>
                <a:cs typeface="Calibri"/>
              </a:rPr>
              <a:t>Beh</a:t>
            </a:r>
            <a:r>
              <a:rPr sz="4100" b="1" spc="-6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4100" b="1" spc="-5" dirty="0">
                <a:solidFill>
                  <a:srgbClr val="FFFFFF"/>
                </a:solidFill>
                <a:latin typeface="Calibri"/>
                <a:cs typeface="Calibri"/>
              </a:rPr>
              <a:t>vior</a:t>
            </a:r>
            <a:endParaRPr sz="4100" dirty="0">
              <a:latin typeface="Calibri"/>
              <a:cs typeface="Calibri"/>
            </a:endParaRPr>
          </a:p>
          <a:p>
            <a:pPr marL="338455" indent="-286385">
              <a:lnSpc>
                <a:spcPct val="100000"/>
              </a:lnSpc>
              <a:spcBef>
                <a:spcPts val="2315"/>
              </a:spcBef>
              <a:buFont typeface="Calibri"/>
              <a:buChar char="•"/>
              <a:tabLst>
                <a:tab pos="339090" algn="l"/>
              </a:tabLst>
            </a:pPr>
            <a:r>
              <a:rPr sz="3000" dirty="0">
                <a:latin typeface="Calibri"/>
                <a:cs typeface="Calibri"/>
              </a:rPr>
              <a:t>W</a:t>
            </a:r>
            <a:r>
              <a:rPr sz="3000" spc="-15" dirty="0">
                <a:latin typeface="Calibri"/>
                <a:cs typeface="Calibri"/>
              </a:rPr>
              <a:t>he</a:t>
            </a:r>
            <a:r>
              <a:rPr sz="3000" spc="-60" dirty="0">
                <a:latin typeface="Calibri"/>
                <a:cs typeface="Calibri"/>
              </a:rPr>
              <a:t>r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10" dirty="0">
                <a:latin typeface="Calibri"/>
                <a:cs typeface="Calibri"/>
              </a:rPr>
              <a:t> </a:t>
            </a:r>
            <a:r>
              <a:rPr sz="3000" dirty="0">
                <a:latin typeface="Calibri"/>
                <a:cs typeface="Calibri"/>
              </a:rPr>
              <a:t>and</a:t>
            </a:r>
            <a:r>
              <a:rPr sz="3000" spc="-5" dirty="0">
                <a:latin typeface="Calibri"/>
                <a:cs typeface="Calibri"/>
              </a:rPr>
              <a:t> ho</a:t>
            </a:r>
            <a:r>
              <a:rPr sz="3000" dirty="0">
                <a:latin typeface="Calibri"/>
                <a:cs typeface="Calibri"/>
              </a:rPr>
              <a:t>w</a:t>
            </a:r>
            <a:r>
              <a:rPr sz="3000" spc="-10" dirty="0">
                <a:latin typeface="Calibri"/>
                <a:cs typeface="Calibri"/>
              </a:rPr>
              <a:t> </a:t>
            </a:r>
            <a:r>
              <a:rPr sz="3000" spc="-15" dirty="0">
                <a:latin typeface="Calibri"/>
                <a:cs typeface="Calibri"/>
              </a:rPr>
              <a:t>th</a:t>
            </a:r>
            <a:r>
              <a:rPr sz="3000" spc="-45" dirty="0">
                <a:latin typeface="Calibri"/>
                <a:cs typeface="Calibri"/>
              </a:rPr>
              <a:t>e</a:t>
            </a:r>
            <a:r>
              <a:rPr sz="3000" spc="-15" dirty="0">
                <a:latin typeface="Calibri"/>
                <a:cs typeface="Calibri"/>
              </a:rPr>
              <a:t>y</a:t>
            </a:r>
            <a:r>
              <a:rPr sz="3000" spc="10" dirty="0">
                <a:latin typeface="Calibri"/>
                <a:cs typeface="Calibri"/>
              </a:rPr>
              <a:t> </a:t>
            </a:r>
            <a:r>
              <a:rPr sz="3000" dirty="0">
                <a:latin typeface="Calibri"/>
                <a:cs typeface="Calibri"/>
              </a:rPr>
              <a:t>l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dirty="0">
                <a:latin typeface="Calibri"/>
                <a:cs typeface="Calibri"/>
              </a:rPr>
              <a:t>arn and</a:t>
            </a:r>
            <a:r>
              <a:rPr sz="3000" spc="-5" dirty="0">
                <a:latin typeface="Calibri"/>
                <a:cs typeface="Calibri"/>
              </a:rPr>
              <a:t> pl</a:t>
            </a:r>
            <a:r>
              <a:rPr sz="3000" spc="-60" dirty="0">
                <a:latin typeface="Calibri"/>
                <a:cs typeface="Calibri"/>
              </a:rPr>
              <a:t>a</a:t>
            </a:r>
            <a:r>
              <a:rPr sz="3000" spc="-15" dirty="0">
                <a:latin typeface="Calibri"/>
                <a:cs typeface="Calibri"/>
              </a:rPr>
              <a:t>y</a:t>
            </a:r>
            <a:endParaRPr sz="3000" dirty="0">
              <a:latin typeface="Calibri"/>
              <a:cs typeface="Calibri"/>
            </a:endParaRPr>
          </a:p>
          <a:p>
            <a:pPr marL="338455" indent="-286385">
              <a:lnSpc>
                <a:spcPct val="100000"/>
              </a:lnSpc>
              <a:spcBef>
                <a:spcPts val="420"/>
              </a:spcBef>
              <a:buFont typeface="Calibri"/>
              <a:buChar char="•"/>
              <a:tabLst>
                <a:tab pos="339090" algn="l"/>
              </a:tabLst>
            </a:pPr>
            <a:r>
              <a:rPr sz="3000" dirty="0">
                <a:latin typeface="Calibri"/>
                <a:cs typeface="Calibri"/>
              </a:rPr>
              <a:t>Don’t </a:t>
            </a:r>
            <a:r>
              <a:rPr sz="3000" spc="-35" dirty="0">
                <a:latin typeface="Calibri"/>
                <a:cs typeface="Calibri"/>
              </a:rPr>
              <a:t>r</a:t>
            </a:r>
            <a:r>
              <a:rPr sz="3000" dirty="0">
                <a:latin typeface="Calibri"/>
                <a:cs typeface="Calibri"/>
              </a:rPr>
              <a:t>e</a:t>
            </a:r>
            <a:r>
              <a:rPr sz="3000" spc="-30" dirty="0">
                <a:latin typeface="Calibri"/>
                <a:cs typeface="Calibri"/>
              </a:rPr>
              <a:t>c</a:t>
            </a:r>
            <a:r>
              <a:rPr sz="3000" dirty="0">
                <a:latin typeface="Calibri"/>
                <a:cs typeface="Calibri"/>
              </a:rPr>
              <a:t>ogni</a:t>
            </a:r>
            <a:r>
              <a:rPr sz="3000" spc="-75" dirty="0">
                <a:latin typeface="Calibri"/>
                <a:cs typeface="Calibri"/>
              </a:rPr>
              <a:t>z</a:t>
            </a:r>
            <a:r>
              <a:rPr sz="3000" dirty="0">
                <a:latin typeface="Calibri"/>
                <a:cs typeface="Calibri"/>
              </a:rPr>
              <a:t>e </a:t>
            </a:r>
            <a:r>
              <a:rPr sz="3000" dirty="0" smtClean="0">
                <a:latin typeface="Calibri"/>
                <a:cs typeface="Calibri"/>
              </a:rPr>
              <a:t>ha</a:t>
            </a:r>
            <a:r>
              <a:rPr sz="3000" spc="-45" dirty="0" smtClean="0">
                <a:latin typeface="Calibri"/>
                <a:cs typeface="Calibri"/>
              </a:rPr>
              <a:t>z</a:t>
            </a:r>
            <a:r>
              <a:rPr sz="3000" dirty="0" smtClean="0">
                <a:latin typeface="Calibri"/>
                <a:cs typeface="Calibri"/>
              </a:rPr>
              <a:t>a</a:t>
            </a:r>
            <a:r>
              <a:rPr sz="3000" spc="-40" dirty="0" smtClean="0">
                <a:latin typeface="Calibri"/>
                <a:cs typeface="Calibri"/>
              </a:rPr>
              <a:t>r</a:t>
            </a:r>
            <a:r>
              <a:rPr sz="3000" dirty="0" smtClean="0">
                <a:latin typeface="Calibri"/>
                <a:cs typeface="Calibri"/>
              </a:rPr>
              <a:t>ds</a:t>
            </a:r>
            <a:endParaRPr lang="en-US" sz="3000" dirty="0" smtClean="0">
              <a:latin typeface="Calibri"/>
              <a:cs typeface="Calibri"/>
            </a:endParaRPr>
          </a:p>
          <a:p>
            <a:pPr marL="338455" indent="-286385">
              <a:lnSpc>
                <a:spcPct val="100000"/>
              </a:lnSpc>
              <a:spcBef>
                <a:spcPts val="420"/>
              </a:spcBef>
              <a:buFont typeface="Calibri"/>
              <a:buChar char="•"/>
              <a:tabLst>
                <a:tab pos="339090" algn="l"/>
              </a:tabLst>
            </a:pPr>
            <a:r>
              <a:rPr lang="en-US" sz="3000" dirty="0" smtClean="0">
                <a:latin typeface="Calibri"/>
                <a:cs typeface="Calibri"/>
              </a:rPr>
              <a:t>Curious, and cannot/will not read labels</a:t>
            </a:r>
            <a:endParaRPr sz="3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526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0708" y="1239011"/>
            <a:ext cx="8494776" cy="10469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704239" y="1371600"/>
            <a:ext cx="7679055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710"/>
              </a:lnSpc>
            </a:pPr>
            <a:r>
              <a:rPr lang="en-US" sz="4100" b="1" spc="-5" dirty="0" smtClean="0">
                <a:solidFill>
                  <a:srgbClr val="FFFFFF"/>
                </a:solidFill>
                <a:latin typeface="Calibri"/>
                <a:cs typeface="Calibri"/>
              </a:rPr>
              <a:t>The Label is the </a:t>
            </a:r>
            <a:r>
              <a:rPr lang="en-US" sz="4100" b="1" u="sng" spc="-5" dirty="0" smtClean="0">
                <a:solidFill>
                  <a:srgbClr val="FFFFFF"/>
                </a:solidFill>
                <a:latin typeface="Calibri"/>
                <a:cs typeface="Calibri"/>
              </a:rPr>
              <a:t>LAW</a:t>
            </a:r>
            <a:endParaRPr sz="4100" u="sng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14425">
              <a:lnSpc>
                <a:spcPct val="100000"/>
              </a:lnSpc>
            </a:pPr>
            <a:r>
              <a:rPr lang="en-US" sz="4200" spc="-5" dirty="0" smtClean="0">
                <a:solidFill>
                  <a:schemeClr val="accent1">
                    <a:lumMod val="50000"/>
                  </a:schemeClr>
                </a:solidFill>
                <a:latin typeface="Cambria"/>
                <a:cs typeface="Cambria"/>
              </a:rPr>
              <a:t>Safe Pesticide Use at Schools</a:t>
            </a:r>
            <a:endParaRPr sz="4200" dirty="0">
              <a:solidFill>
                <a:schemeClr val="accent1">
                  <a:lumMod val="50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762000" y="2449286"/>
            <a:ext cx="7696200" cy="403187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/>
              <a:t>Keep in original container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/>
              <a:t>Don’t put in food/drink containers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/>
              <a:t>Store immediately after use:</a:t>
            </a:r>
          </a:p>
          <a:p>
            <a:pPr lvl="1"/>
            <a:r>
              <a:rPr lang="en-US" sz="3200" b="1" dirty="0"/>
              <a:t>-</a:t>
            </a:r>
            <a:r>
              <a:rPr lang="en-US" sz="3200" b="1" dirty="0" smtClean="0"/>
              <a:t>Well vented area</a:t>
            </a:r>
          </a:p>
          <a:p>
            <a:pPr lvl="1"/>
            <a:r>
              <a:rPr lang="en-US" sz="3200" b="1" dirty="0" smtClean="0"/>
              <a:t>-Locked container</a:t>
            </a:r>
          </a:p>
          <a:p>
            <a:pPr lvl="1"/>
            <a:r>
              <a:rPr lang="en-US" sz="3200" b="1" dirty="0" smtClean="0"/>
              <a:t>-Away from flames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/>
              <a:t>Don’t take home, or bring in from home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/>
              <a:t>Keep away from food, animal feed, PPE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92884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201637" y="891539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1269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01637" y="925830"/>
            <a:ext cx="8684260" cy="0"/>
          </a:xfrm>
          <a:custGeom>
            <a:avLst/>
            <a:gdLst/>
            <a:ahLst/>
            <a:cxnLst/>
            <a:rect l="l" t="t" r="r" b="b"/>
            <a:pathLst>
              <a:path w="8684260">
                <a:moveTo>
                  <a:pt x="0" y="0"/>
                </a:moveTo>
                <a:lnTo>
                  <a:pt x="8683663" y="0"/>
                </a:lnTo>
              </a:path>
            </a:pathLst>
          </a:custGeom>
          <a:ln w="35559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46405" y="296132"/>
            <a:ext cx="8851188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67765">
              <a:lnSpc>
                <a:spcPct val="100000"/>
              </a:lnSpc>
            </a:pPr>
            <a:r>
              <a:rPr lang="en-US" sz="3200" spc="-25" dirty="0" smtClean="0">
                <a:solidFill>
                  <a:schemeClr val="accent1">
                    <a:lumMod val="50000"/>
                  </a:schemeClr>
                </a:solidFill>
              </a:rPr>
              <a:t>Found at a School in Shasta County</a:t>
            </a:r>
            <a:endParaRPr sz="3200" spc="-2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996" y="1045029"/>
            <a:ext cx="4054421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44722" y="1045029"/>
            <a:ext cx="4618166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89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</TotalTime>
  <Words>1051</Words>
  <Application>Microsoft Office PowerPoint</Application>
  <PresentationFormat>On-screen Show (4:3)</PresentationFormat>
  <Paragraphs>282</Paragraphs>
  <Slides>48</Slides>
  <Notes>47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PowerPoint Presentation</vt:lpstr>
      <vt:lpstr>Pesticide use in Education</vt:lpstr>
      <vt:lpstr>PowerPoint Presentation</vt:lpstr>
      <vt:lpstr>The Healthy Schools Act: Timeline</vt:lpstr>
      <vt:lpstr>PowerPoint Presentation</vt:lpstr>
      <vt:lpstr>PowerPoint Presentation</vt:lpstr>
      <vt:lpstr>Why is IPM at Schools so Important?</vt:lpstr>
      <vt:lpstr>Safe Pesticide Use at Schools</vt:lpstr>
      <vt:lpstr>Found at a School in Shasta County</vt:lpstr>
      <vt:lpstr>What is a SCHOOL SITE?</vt:lpstr>
      <vt:lpstr>HSA Requirements for…</vt:lpstr>
      <vt:lpstr>HSA Requirements for Schools</vt:lpstr>
      <vt:lpstr>HSA Requirements for Schools</vt:lpstr>
      <vt:lpstr>HSA Requirements for Schools</vt:lpstr>
      <vt:lpstr>HSA Requirements for Schools</vt:lpstr>
      <vt:lpstr>HSA Requirements for Schools</vt:lpstr>
      <vt:lpstr>HSA Requirements for Schools</vt:lpstr>
      <vt:lpstr>HSA Requirements for Schools</vt:lpstr>
      <vt:lpstr>HSA Requirements for Schools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HSA: Exempt Pesticides</vt:lpstr>
      <vt:lpstr>PowerPoint Presentation</vt:lpstr>
      <vt:lpstr>HSA: Exempt Pesticides</vt:lpstr>
      <vt:lpstr>HSA: Exempt Pesticides</vt:lpstr>
      <vt:lpstr>PowerPoint Presentation</vt:lpstr>
      <vt:lpstr>PowerPoint Presentation</vt:lpstr>
      <vt:lpstr>ELIMINATE ACCESS UNDER DOORS</vt:lpstr>
      <vt:lpstr>PowerPoint Presentation</vt:lpstr>
      <vt:lpstr>TRIM TREES AWAY FROM BUILDINGS</vt:lpstr>
      <vt:lpstr>PowerPoint Presentation</vt:lpstr>
      <vt:lpstr>PowerPoint Presentation</vt:lpstr>
      <vt:lpstr>CLEAN WASTE &amp; RECYCLING AREAS</vt:lpstr>
      <vt:lpstr>ELIMINATE GAPS IN WALL OPENINGS</vt:lpstr>
      <vt:lpstr>USE NETTING AND SPIKES FOR BIRDS</vt:lpstr>
      <vt:lpstr>BUILD YOUR OWN DESIGN FOR BIRDS</vt:lpstr>
      <vt:lpstr>USE METAL SHELVING FOR STORAGE</vt:lpstr>
      <vt:lpstr>KEEP FOOD PREP AREAS CLEAN</vt:lpstr>
      <vt:lpstr>PowerPoint Presentation</vt:lpstr>
      <vt:lpstr>Basic Rules for Applicators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Petaluma PAPA seminar</dc:title>
  <dc:subject>AB2260, AB405, AB 2865, 2004 survey</dc:subject>
  <dc:creator>bmessenger</dc:creator>
  <cp:lastModifiedBy>Kurt Walling</cp:lastModifiedBy>
  <cp:revision>40</cp:revision>
  <dcterms:created xsi:type="dcterms:W3CDTF">2014-12-15T10:11:21Z</dcterms:created>
  <dcterms:modified xsi:type="dcterms:W3CDTF">2016-10-03T21:24:22Z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2014-12-10T00:00:00Z</vt:filetime>
  </property>
  <property fmtid="{D5CDD505-2E9C-101B-9397-08002B2CF9AE}" pid="3" name="LastSaved">
    <vt:filetime>2014-12-15T00:00:00Z</vt:filetime>
  </property>
</Properties>
</file>