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embedTrueTypeFonts="1"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Lst>
  <p:sldSz cy="6858000" cx="9144000"/>
  <p:notesSz cx="6858000" cy="9144000"/>
  <p:embeddedFontLst>
    <p:embeddedFont>
      <p:font typeface="Architects Daughter"/>
      <p:regular r:id="rId3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slide" Target="slides/slide20.xml"/><Relationship Id="rId23" Type="http://schemas.openxmlformats.org/officeDocument/2006/relationships/slide" Target="slides/slide19.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slide" Target="slides/slide22.xml"/><Relationship Id="rId25" Type="http://schemas.openxmlformats.org/officeDocument/2006/relationships/slide" Target="slides/slide21.xml"/><Relationship Id="rId28" Type="http://schemas.openxmlformats.org/officeDocument/2006/relationships/slide" Target="slides/slide24.xml"/><Relationship Id="rId27" Type="http://schemas.openxmlformats.org/officeDocument/2006/relationships/slide" Target="slides/slide23.xml"/><Relationship Id="rId5" Type="http://schemas.openxmlformats.org/officeDocument/2006/relationships/slide" Target="slides/slide1.xml"/><Relationship Id="rId6" Type="http://schemas.openxmlformats.org/officeDocument/2006/relationships/slide" Target="slides/slide2.xml"/><Relationship Id="rId29" Type="http://schemas.openxmlformats.org/officeDocument/2006/relationships/slide" Target="slides/slide25.xml"/><Relationship Id="rId7" Type="http://schemas.openxmlformats.org/officeDocument/2006/relationships/slide" Target="slides/slide3.xml"/><Relationship Id="rId8" Type="http://schemas.openxmlformats.org/officeDocument/2006/relationships/slide" Target="slides/slide4.xml"/><Relationship Id="rId31" Type="http://schemas.openxmlformats.org/officeDocument/2006/relationships/slide" Target="slides/slide27.xml"/><Relationship Id="rId30" Type="http://schemas.openxmlformats.org/officeDocument/2006/relationships/slide" Target="slides/slide26.xml"/><Relationship Id="rId11" Type="http://schemas.openxmlformats.org/officeDocument/2006/relationships/slide" Target="slides/slide7.xml"/><Relationship Id="rId33" Type="http://schemas.openxmlformats.org/officeDocument/2006/relationships/slide" Target="slides/slide29.xml"/><Relationship Id="rId10" Type="http://schemas.openxmlformats.org/officeDocument/2006/relationships/slide" Target="slides/slide6.xml"/><Relationship Id="rId32" Type="http://schemas.openxmlformats.org/officeDocument/2006/relationships/slide" Target="slides/slide28.xml"/><Relationship Id="rId13" Type="http://schemas.openxmlformats.org/officeDocument/2006/relationships/slide" Target="slides/slide9.xml"/><Relationship Id="rId35" Type="http://schemas.openxmlformats.org/officeDocument/2006/relationships/font" Target="fonts/ArchitectsDaughter-regular.fntdata"/><Relationship Id="rId12" Type="http://schemas.openxmlformats.org/officeDocument/2006/relationships/slide" Target="slides/slide8.xml"/><Relationship Id="rId34" Type="http://schemas.openxmlformats.org/officeDocument/2006/relationships/slide" Target="slides/slide30.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 name="Shape 2"/>
        <p:cNvGrpSpPr/>
        <p:nvPr/>
      </p:nvGrpSpPr>
      <p:grpSpPr>
        <a:xfrm>
          <a:off x="0" y="0"/>
          <a:ext cx="0" cy="0"/>
          <a:chOff x="0" y="0"/>
          <a:chExt cx="0" cy="0"/>
        </a:xfrm>
      </p:grpSpPr>
      <p:sp>
        <p:nvSpPr>
          <p:cNvPr id="3" name="Shape 3"/>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 name="Shape 4"/>
          <p:cNvSpPr txBox="1"/>
          <p:nvPr>
            <p:ph idx="1" type="body"/>
          </p:nvPr>
        </p:nvSpPr>
        <p:spPr>
          <a:xfrm>
            <a:off x="685800" y="4343400"/>
            <a:ext cx="5486399" cy="4114800"/>
          </a:xfrm>
          <a:prstGeom prst="rect">
            <a:avLst/>
          </a:prstGeom>
          <a:noFill/>
          <a:ln>
            <a:noFill/>
          </a:ln>
        </p:spPr>
        <p:txBody>
          <a:bodyPr anchorCtr="0" anchor="t" bIns="91425" lIns="91425" rIns="91425" tIns="91425"/>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2" name="Shape 92"/>
        <p:cNvGrpSpPr/>
        <p:nvPr/>
      </p:nvGrpSpPr>
      <p:grpSpPr>
        <a:xfrm>
          <a:off x="0" y="0"/>
          <a:ext cx="0" cy="0"/>
          <a:chOff x="0" y="0"/>
          <a:chExt cx="0" cy="0"/>
        </a:xfrm>
      </p:grpSpPr>
      <p:sp>
        <p:nvSpPr>
          <p:cNvPr id="93" name="Shape 93"/>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94" name="Shape 94"/>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84" name="Shape 184"/>
        <p:cNvGrpSpPr/>
        <p:nvPr/>
      </p:nvGrpSpPr>
      <p:grpSpPr>
        <a:xfrm>
          <a:off x="0" y="0"/>
          <a:ext cx="0" cy="0"/>
          <a:chOff x="0" y="0"/>
          <a:chExt cx="0" cy="0"/>
        </a:xfrm>
      </p:grpSpPr>
      <p:sp>
        <p:nvSpPr>
          <p:cNvPr id="185" name="Shape 185"/>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186" name="Shape 186"/>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91" name="Shape 191"/>
        <p:cNvGrpSpPr/>
        <p:nvPr/>
      </p:nvGrpSpPr>
      <p:grpSpPr>
        <a:xfrm>
          <a:off x="0" y="0"/>
          <a:ext cx="0" cy="0"/>
          <a:chOff x="0" y="0"/>
          <a:chExt cx="0" cy="0"/>
        </a:xfrm>
      </p:grpSpPr>
      <p:sp>
        <p:nvSpPr>
          <p:cNvPr id="192" name="Shape 192"/>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193" name="Shape 193"/>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97" name="Shape 197"/>
        <p:cNvGrpSpPr/>
        <p:nvPr/>
      </p:nvGrpSpPr>
      <p:grpSpPr>
        <a:xfrm>
          <a:off x="0" y="0"/>
          <a:ext cx="0" cy="0"/>
          <a:chOff x="0" y="0"/>
          <a:chExt cx="0" cy="0"/>
        </a:xfrm>
      </p:grpSpPr>
      <p:sp>
        <p:nvSpPr>
          <p:cNvPr id="198" name="Shape 198"/>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199" name="Shape 199"/>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03" name="Shape 203"/>
        <p:cNvGrpSpPr/>
        <p:nvPr/>
      </p:nvGrpSpPr>
      <p:grpSpPr>
        <a:xfrm>
          <a:off x="0" y="0"/>
          <a:ext cx="0" cy="0"/>
          <a:chOff x="0" y="0"/>
          <a:chExt cx="0" cy="0"/>
        </a:xfrm>
      </p:grpSpPr>
      <p:sp>
        <p:nvSpPr>
          <p:cNvPr id="204" name="Shape 204"/>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205" name="Shape 205"/>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10" name="Shape 210"/>
        <p:cNvGrpSpPr/>
        <p:nvPr/>
      </p:nvGrpSpPr>
      <p:grpSpPr>
        <a:xfrm>
          <a:off x="0" y="0"/>
          <a:ext cx="0" cy="0"/>
          <a:chOff x="0" y="0"/>
          <a:chExt cx="0" cy="0"/>
        </a:xfrm>
      </p:grpSpPr>
      <p:sp>
        <p:nvSpPr>
          <p:cNvPr id="211" name="Shape 211"/>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212" name="Shape 212"/>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17" name="Shape 217"/>
        <p:cNvGrpSpPr/>
        <p:nvPr/>
      </p:nvGrpSpPr>
      <p:grpSpPr>
        <a:xfrm>
          <a:off x="0" y="0"/>
          <a:ext cx="0" cy="0"/>
          <a:chOff x="0" y="0"/>
          <a:chExt cx="0" cy="0"/>
        </a:xfrm>
      </p:grpSpPr>
      <p:sp>
        <p:nvSpPr>
          <p:cNvPr id="218" name="Shape 218"/>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219" name="Shape 219"/>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25" name="Shape 225"/>
        <p:cNvGrpSpPr/>
        <p:nvPr/>
      </p:nvGrpSpPr>
      <p:grpSpPr>
        <a:xfrm>
          <a:off x="0" y="0"/>
          <a:ext cx="0" cy="0"/>
          <a:chOff x="0" y="0"/>
          <a:chExt cx="0" cy="0"/>
        </a:xfrm>
      </p:grpSpPr>
      <p:sp>
        <p:nvSpPr>
          <p:cNvPr id="226" name="Shape 226"/>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227" name="Shape 227"/>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32" name="Shape 232"/>
        <p:cNvGrpSpPr/>
        <p:nvPr/>
      </p:nvGrpSpPr>
      <p:grpSpPr>
        <a:xfrm>
          <a:off x="0" y="0"/>
          <a:ext cx="0" cy="0"/>
          <a:chOff x="0" y="0"/>
          <a:chExt cx="0" cy="0"/>
        </a:xfrm>
      </p:grpSpPr>
      <p:sp>
        <p:nvSpPr>
          <p:cNvPr id="233" name="Shape 233"/>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234" name="Shape 234"/>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39" name="Shape 239"/>
        <p:cNvGrpSpPr/>
        <p:nvPr/>
      </p:nvGrpSpPr>
      <p:grpSpPr>
        <a:xfrm>
          <a:off x="0" y="0"/>
          <a:ext cx="0" cy="0"/>
          <a:chOff x="0" y="0"/>
          <a:chExt cx="0" cy="0"/>
        </a:xfrm>
      </p:grpSpPr>
      <p:sp>
        <p:nvSpPr>
          <p:cNvPr id="240" name="Shape 240"/>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241" name="Shape 241"/>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47" name="Shape 247"/>
        <p:cNvGrpSpPr/>
        <p:nvPr/>
      </p:nvGrpSpPr>
      <p:grpSpPr>
        <a:xfrm>
          <a:off x="0" y="0"/>
          <a:ext cx="0" cy="0"/>
          <a:chOff x="0" y="0"/>
          <a:chExt cx="0" cy="0"/>
        </a:xfrm>
      </p:grpSpPr>
      <p:sp>
        <p:nvSpPr>
          <p:cNvPr id="248" name="Shape 248"/>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249" name="Shape 249"/>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9" name="Shape 99"/>
        <p:cNvGrpSpPr/>
        <p:nvPr/>
      </p:nvGrpSpPr>
      <p:grpSpPr>
        <a:xfrm>
          <a:off x="0" y="0"/>
          <a:ext cx="0" cy="0"/>
          <a:chOff x="0" y="0"/>
          <a:chExt cx="0" cy="0"/>
        </a:xfrm>
      </p:grpSpPr>
      <p:sp>
        <p:nvSpPr>
          <p:cNvPr id="100" name="Shape 100"/>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101" name="Shape 101"/>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54" name="Shape 254"/>
        <p:cNvGrpSpPr/>
        <p:nvPr/>
      </p:nvGrpSpPr>
      <p:grpSpPr>
        <a:xfrm>
          <a:off x="0" y="0"/>
          <a:ext cx="0" cy="0"/>
          <a:chOff x="0" y="0"/>
          <a:chExt cx="0" cy="0"/>
        </a:xfrm>
      </p:grpSpPr>
      <p:sp>
        <p:nvSpPr>
          <p:cNvPr id="255" name="Shape 255"/>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256" name="Shape 256"/>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60" name="Shape 260"/>
        <p:cNvGrpSpPr/>
        <p:nvPr/>
      </p:nvGrpSpPr>
      <p:grpSpPr>
        <a:xfrm>
          <a:off x="0" y="0"/>
          <a:ext cx="0" cy="0"/>
          <a:chOff x="0" y="0"/>
          <a:chExt cx="0" cy="0"/>
        </a:xfrm>
      </p:grpSpPr>
      <p:sp>
        <p:nvSpPr>
          <p:cNvPr id="261" name="Shape 261"/>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262" name="Shape 262"/>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66" name="Shape 266"/>
        <p:cNvGrpSpPr/>
        <p:nvPr/>
      </p:nvGrpSpPr>
      <p:grpSpPr>
        <a:xfrm>
          <a:off x="0" y="0"/>
          <a:ext cx="0" cy="0"/>
          <a:chOff x="0" y="0"/>
          <a:chExt cx="0" cy="0"/>
        </a:xfrm>
      </p:grpSpPr>
      <p:sp>
        <p:nvSpPr>
          <p:cNvPr id="267" name="Shape 267"/>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268" name="Shape 268"/>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72" name="Shape 272"/>
        <p:cNvGrpSpPr/>
        <p:nvPr/>
      </p:nvGrpSpPr>
      <p:grpSpPr>
        <a:xfrm>
          <a:off x="0" y="0"/>
          <a:ext cx="0" cy="0"/>
          <a:chOff x="0" y="0"/>
          <a:chExt cx="0" cy="0"/>
        </a:xfrm>
      </p:grpSpPr>
      <p:sp>
        <p:nvSpPr>
          <p:cNvPr id="273" name="Shape 273"/>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274" name="Shape 274"/>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78" name="Shape 278"/>
        <p:cNvGrpSpPr/>
        <p:nvPr/>
      </p:nvGrpSpPr>
      <p:grpSpPr>
        <a:xfrm>
          <a:off x="0" y="0"/>
          <a:ext cx="0" cy="0"/>
          <a:chOff x="0" y="0"/>
          <a:chExt cx="0" cy="0"/>
        </a:xfrm>
      </p:grpSpPr>
      <p:sp>
        <p:nvSpPr>
          <p:cNvPr id="279" name="Shape 279"/>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280" name="Shape 280"/>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84" name="Shape 284"/>
        <p:cNvGrpSpPr/>
        <p:nvPr/>
      </p:nvGrpSpPr>
      <p:grpSpPr>
        <a:xfrm>
          <a:off x="0" y="0"/>
          <a:ext cx="0" cy="0"/>
          <a:chOff x="0" y="0"/>
          <a:chExt cx="0" cy="0"/>
        </a:xfrm>
      </p:grpSpPr>
      <p:sp>
        <p:nvSpPr>
          <p:cNvPr id="285" name="Shape 285"/>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286" name="Shape 286"/>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90" name="Shape 290"/>
        <p:cNvGrpSpPr/>
        <p:nvPr/>
      </p:nvGrpSpPr>
      <p:grpSpPr>
        <a:xfrm>
          <a:off x="0" y="0"/>
          <a:ext cx="0" cy="0"/>
          <a:chOff x="0" y="0"/>
          <a:chExt cx="0" cy="0"/>
        </a:xfrm>
      </p:grpSpPr>
      <p:sp>
        <p:nvSpPr>
          <p:cNvPr id="291" name="Shape 291"/>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292" name="Shape 292"/>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95" name="Shape 295"/>
        <p:cNvGrpSpPr/>
        <p:nvPr/>
      </p:nvGrpSpPr>
      <p:grpSpPr>
        <a:xfrm>
          <a:off x="0" y="0"/>
          <a:ext cx="0" cy="0"/>
          <a:chOff x="0" y="0"/>
          <a:chExt cx="0" cy="0"/>
        </a:xfrm>
      </p:grpSpPr>
      <p:sp>
        <p:nvSpPr>
          <p:cNvPr id="296" name="Shape 296"/>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297" name="Shape 297"/>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01" name="Shape 301"/>
        <p:cNvGrpSpPr/>
        <p:nvPr/>
      </p:nvGrpSpPr>
      <p:grpSpPr>
        <a:xfrm>
          <a:off x="0" y="0"/>
          <a:ext cx="0" cy="0"/>
          <a:chOff x="0" y="0"/>
          <a:chExt cx="0" cy="0"/>
        </a:xfrm>
      </p:grpSpPr>
      <p:sp>
        <p:nvSpPr>
          <p:cNvPr id="302" name="Shape 302"/>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303" name="Shape 303"/>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07" name="Shape 307"/>
        <p:cNvGrpSpPr/>
        <p:nvPr/>
      </p:nvGrpSpPr>
      <p:grpSpPr>
        <a:xfrm>
          <a:off x="0" y="0"/>
          <a:ext cx="0" cy="0"/>
          <a:chOff x="0" y="0"/>
          <a:chExt cx="0" cy="0"/>
        </a:xfrm>
      </p:grpSpPr>
      <p:sp>
        <p:nvSpPr>
          <p:cNvPr id="308" name="Shape 308"/>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309" name="Shape 309"/>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5" name="Shape 105"/>
        <p:cNvGrpSpPr/>
        <p:nvPr/>
      </p:nvGrpSpPr>
      <p:grpSpPr>
        <a:xfrm>
          <a:off x="0" y="0"/>
          <a:ext cx="0" cy="0"/>
          <a:chOff x="0" y="0"/>
          <a:chExt cx="0" cy="0"/>
        </a:xfrm>
      </p:grpSpPr>
      <p:sp>
        <p:nvSpPr>
          <p:cNvPr id="106" name="Shape 106"/>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107" name="Shape 107"/>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13" name="Shape 313"/>
        <p:cNvGrpSpPr/>
        <p:nvPr/>
      </p:nvGrpSpPr>
      <p:grpSpPr>
        <a:xfrm>
          <a:off x="0" y="0"/>
          <a:ext cx="0" cy="0"/>
          <a:chOff x="0" y="0"/>
          <a:chExt cx="0" cy="0"/>
        </a:xfrm>
      </p:grpSpPr>
      <p:sp>
        <p:nvSpPr>
          <p:cNvPr id="314" name="Shape 314"/>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315" name="Shape 315"/>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1" name="Shape 111"/>
        <p:cNvGrpSpPr/>
        <p:nvPr/>
      </p:nvGrpSpPr>
      <p:grpSpPr>
        <a:xfrm>
          <a:off x="0" y="0"/>
          <a:ext cx="0" cy="0"/>
          <a:chOff x="0" y="0"/>
          <a:chExt cx="0" cy="0"/>
        </a:xfrm>
      </p:grpSpPr>
      <p:sp>
        <p:nvSpPr>
          <p:cNvPr id="112" name="Shape 112"/>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113" name="Shape 113"/>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8" name="Shape 118"/>
        <p:cNvGrpSpPr/>
        <p:nvPr/>
      </p:nvGrpSpPr>
      <p:grpSpPr>
        <a:xfrm>
          <a:off x="0" y="0"/>
          <a:ext cx="0" cy="0"/>
          <a:chOff x="0" y="0"/>
          <a:chExt cx="0" cy="0"/>
        </a:xfrm>
      </p:grpSpPr>
      <p:sp>
        <p:nvSpPr>
          <p:cNvPr id="119" name="Shape 119"/>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120" name="Shape 120"/>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24" name="Shape 124"/>
        <p:cNvGrpSpPr/>
        <p:nvPr/>
      </p:nvGrpSpPr>
      <p:grpSpPr>
        <a:xfrm>
          <a:off x="0" y="0"/>
          <a:ext cx="0" cy="0"/>
          <a:chOff x="0" y="0"/>
          <a:chExt cx="0" cy="0"/>
        </a:xfrm>
      </p:grpSpPr>
      <p:sp>
        <p:nvSpPr>
          <p:cNvPr id="125" name="Shape 125"/>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126" name="Shape 126"/>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30" name="Shape 130"/>
        <p:cNvGrpSpPr/>
        <p:nvPr/>
      </p:nvGrpSpPr>
      <p:grpSpPr>
        <a:xfrm>
          <a:off x="0" y="0"/>
          <a:ext cx="0" cy="0"/>
          <a:chOff x="0" y="0"/>
          <a:chExt cx="0" cy="0"/>
        </a:xfrm>
      </p:grpSpPr>
      <p:sp>
        <p:nvSpPr>
          <p:cNvPr id="131" name="Shape 131"/>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132" name="Shape 132"/>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37" name="Shape 137"/>
        <p:cNvGrpSpPr/>
        <p:nvPr/>
      </p:nvGrpSpPr>
      <p:grpSpPr>
        <a:xfrm>
          <a:off x="0" y="0"/>
          <a:ext cx="0" cy="0"/>
          <a:chOff x="0" y="0"/>
          <a:chExt cx="0" cy="0"/>
        </a:xfrm>
      </p:grpSpPr>
      <p:sp>
        <p:nvSpPr>
          <p:cNvPr id="138" name="Shape 138"/>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139" name="Shape 139"/>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59" name="Shape 159"/>
        <p:cNvGrpSpPr/>
        <p:nvPr/>
      </p:nvGrpSpPr>
      <p:grpSpPr>
        <a:xfrm>
          <a:off x="0" y="0"/>
          <a:ext cx="0" cy="0"/>
          <a:chOff x="0" y="0"/>
          <a:chExt cx="0" cy="0"/>
        </a:xfrm>
      </p:grpSpPr>
      <p:sp>
        <p:nvSpPr>
          <p:cNvPr id="160" name="Shape 160"/>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161" name="Shape 161"/>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00.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00.jp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00.jp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00.jp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00.jp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00.jp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00.jp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00.jp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00.jp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00.jp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00.jp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12" name="Shape 12"/>
        <p:cNvGrpSpPr/>
        <p:nvPr/>
      </p:nvGrpSpPr>
      <p:grpSpPr>
        <a:xfrm>
          <a:off x="0" y="0"/>
          <a:ext cx="0" cy="0"/>
          <a:chOff x="0" y="0"/>
          <a:chExt cx="0" cy="0"/>
        </a:xfrm>
      </p:grpSpPr>
      <p:sp>
        <p:nvSpPr>
          <p:cNvPr id="13" name="Shape 13"/>
          <p:cNvSpPr txBox="1"/>
          <p:nvPr>
            <p:ph type="ctrTitle"/>
          </p:nvPr>
        </p:nvSpPr>
        <p:spPr>
          <a:xfrm>
            <a:off x="685800" y="2130425"/>
            <a:ext cx="7772400" cy="1470024"/>
          </a:xfrm>
          <a:prstGeom prst="rect">
            <a:avLst/>
          </a:prstGeom>
          <a:noFill/>
          <a:ln>
            <a:noFill/>
          </a:ln>
        </p:spPr>
        <p:txBody>
          <a:bodyPr anchorCtr="0" anchor="ctr" bIns="91425" lIns="91425" rIns="91425" tIns="91425"/>
          <a:lstStyle>
            <a:lvl1pPr indent="0" lvl="0" marL="0" marR="0" rtl="0" algn="ctr">
              <a:spcBef>
                <a:spcPts val="0"/>
              </a:spcBef>
              <a:buClr>
                <a:schemeClr val="dk1"/>
              </a:buClr>
              <a:buFont typeface="Calibri"/>
              <a:buNone/>
              <a:defRPr b="0" i="0" sz="44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14" name="Shape 14"/>
          <p:cNvSpPr txBox="1"/>
          <p:nvPr>
            <p:ph idx="1" type="subTitle"/>
          </p:nvPr>
        </p:nvSpPr>
        <p:spPr>
          <a:xfrm>
            <a:off x="1371600" y="3886200"/>
            <a:ext cx="6400799" cy="1752600"/>
          </a:xfrm>
          <a:prstGeom prst="rect">
            <a:avLst/>
          </a:prstGeom>
          <a:noFill/>
          <a:ln>
            <a:noFill/>
          </a:ln>
        </p:spPr>
        <p:txBody>
          <a:bodyPr anchorCtr="0" anchor="t" bIns="91425" lIns="91425" rIns="91425" tIns="91425"/>
          <a:lstStyle>
            <a:lvl1pPr indent="0" lvl="0" marL="0" marR="0" rtl="0" algn="ctr">
              <a:spcBef>
                <a:spcPts val="640"/>
              </a:spcBef>
              <a:buClr>
                <a:srgbClr val="888888"/>
              </a:buClr>
              <a:buFont typeface="Arial"/>
              <a:buNone/>
              <a:defRPr b="0" i="0" sz="3200" u="none" cap="none" strike="noStrike">
                <a:solidFill>
                  <a:srgbClr val="888888"/>
                </a:solidFill>
                <a:latin typeface="Calibri"/>
                <a:ea typeface="Calibri"/>
                <a:cs typeface="Calibri"/>
                <a:sym typeface="Calibri"/>
              </a:defRPr>
            </a:lvl1pPr>
            <a:lvl2pPr indent="0" lvl="1" marL="457200" marR="0" rtl="0" algn="ctr">
              <a:spcBef>
                <a:spcPts val="560"/>
              </a:spcBef>
              <a:buClr>
                <a:srgbClr val="888888"/>
              </a:buClr>
              <a:buFont typeface="Arial"/>
              <a:buNone/>
              <a:defRPr b="0" i="0" sz="2800" u="none" cap="none" strike="noStrike">
                <a:solidFill>
                  <a:srgbClr val="888888"/>
                </a:solidFill>
                <a:latin typeface="Calibri"/>
                <a:ea typeface="Calibri"/>
                <a:cs typeface="Calibri"/>
                <a:sym typeface="Calibri"/>
              </a:defRPr>
            </a:lvl2pPr>
            <a:lvl3pPr indent="0" lvl="2" marL="914400" marR="0" rtl="0" algn="ctr">
              <a:spcBef>
                <a:spcPts val="480"/>
              </a:spcBef>
              <a:buClr>
                <a:srgbClr val="888888"/>
              </a:buClr>
              <a:buFont typeface="Arial"/>
              <a:buNone/>
              <a:defRPr b="0" i="0" sz="2400" u="none" cap="none" strike="noStrike">
                <a:solidFill>
                  <a:srgbClr val="888888"/>
                </a:solidFill>
                <a:latin typeface="Calibri"/>
                <a:ea typeface="Calibri"/>
                <a:cs typeface="Calibri"/>
                <a:sym typeface="Calibri"/>
              </a:defRPr>
            </a:lvl3pPr>
            <a:lvl4pPr indent="0" lvl="3" marL="1371600" marR="0" rtl="0" algn="ctr">
              <a:spcBef>
                <a:spcPts val="400"/>
              </a:spcBef>
              <a:buClr>
                <a:srgbClr val="888888"/>
              </a:buClr>
              <a:buFont typeface="Arial"/>
              <a:buNone/>
              <a:defRPr b="0" i="0" sz="2000" u="none" cap="none" strike="noStrike">
                <a:solidFill>
                  <a:srgbClr val="888888"/>
                </a:solidFill>
                <a:latin typeface="Calibri"/>
                <a:ea typeface="Calibri"/>
                <a:cs typeface="Calibri"/>
                <a:sym typeface="Calibri"/>
              </a:defRPr>
            </a:lvl4pPr>
            <a:lvl5pPr indent="0" lvl="4" marL="1828800" marR="0" rtl="0" algn="ctr">
              <a:spcBef>
                <a:spcPts val="400"/>
              </a:spcBef>
              <a:buClr>
                <a:srgbClr val="888888"/>
              </a:buClr>
              <a:buFont typeface="Arial"/>
              <a:buNone/>
              <a:defRPr b="0" i="0" sz="2000" u="none" cap="none" strike="noStrike">
                <a:solidFill>
                  <a:srgbClr val="888888"/>
                </a:solidFill>
                <a:latin typeface="Calibri"/>
                <a:ea typeface="Calibri"/>
                <a:cs typeface="Calibri"/>
                <a:sym typeface="Calibri"/>
              </a:defRPr>
            </a:lvl5pPr>
            <a:lvl6pPr indent="0" lvl="5" marL="2286000" marR="0" rtl="0" algn="ctr">
              <a:spcBef>
                <a:spcPts val="400"/>
              </a:spcBef>
              <a:buClr>
                <a:srgbClr val="888888"/>
              </a:buClr>
              <a:buFont typeface="Arial"/>
              <a:buNone/>
              <a:defRPr b="0" i="0" sz="2000" u="none" cap="none" strike="noStrike">
                <a:solidFill>
                  <a:srgbClr val="888888"/>
                </a:solidFill>
                <a:latin typeface="Calibri"/>
                <a:ea typeface="Calibri"/>
                <a:cs typeface="Calibri"/>
                <a:sym typeface="Calibri"/>
              </a:defRPr>
            </a:lvl6pPr>
            <a:lvl7pPr indent="0" lvl="6" marL="2743200" marR="0" rtl="0" algn="ctr">
              <a:spcBef>
                <a:spcPts val="400"/>
              </a:spcBef>
              <a:buClr>
                <a:srgbClr val="888888"/>
              </a:buClr>
              <a:buFont typeface="Arial"/>
              <a:buNone/>
              <a:defRPr b="0" i="0" sz="2000" u="none" cap="none" strike="noStrike">
                <a:solidFill>
                  <a:srgbClr val="888888"/>
                </a:solidFill>
                <a:latin typeface="Calibri"/>
                <a:ea typeface="Calibri"/>
                <a:cs typeface="Calibri"/>
                <a:sym typeface="Calibri"/>
              </a:defRPr>
            </a:lvl7pPr>
            <a:lvl8pPr indent="0" lvl="7" marL="3200400" marR="0" rtl="0" algn="ctr">
              <a:spcBef>
                <a:spcPts val="400"/>
              </a:spcBef>
              <a:buClr>
                <a:srgbClr val="888888"/>
              </a:buClr>
              <a:buFont typeface="Arial"/>
              <a:buNone/>
              <a:defRPr b="0" i="0" sz="2000" u="none" cap="none" strike="noStrike">
                <a:solidFill>
                  <a:srgbClr val="888888"/>
                </a:solidFill>
                <a:latin typeface="Calibri"/>
                <a:ea typeface="Calibri"/>
                <a:cs typeface="Calibri"/>
                <a:sym typeface="Calibri"/>
              </a:defRPr>
            </a:lvl8pPr>
            <a:lvl9pPr indent="0" lvl="8" marL="3657600" marR="0" rtl="0" algn="ctr">
              <a:spcBef>
                <a:spcPts val="400"/>
              </a:spcBef>
              <a:buClr>
                <a:srgbClr val="888888"/>
              </a:buClr>
              <a:buFont typeface="Arial"/>
              <a:buNone/>
              <a:defRPr b="0" i="0" sz="2000" u="none" cap="none" strike="noStrike">
                <a:solidFill>
                  <a:srgbClr val="888888"/>
                </a:solidFill>
                <a:latin typeface="Calibri"/>
                <a:ea typeface="Calibri"/>
                <a:cs typeface="Calibri"/>
                <a:sym typeface="Calibri"/>
              </a:defRPr>
            </a:lvl9pPr>
          </a:lstStyle>
          <a:p/>
        </p:txBody>
      </p:sp>
      <p:sp>
        <p:nvSpPr>
          <p:cNvPr id="15" name="Shape 15"/>
          <p:cNvSpPr txBox="1"/>
          <p:nvPr>
            <p:ph idx="10" type="dt"/>
          </p:nvPr>
        </p:nvSpPr>
        <p:spPr>
          <a:xfrm>
            <a:off x="457200" y="6356350"/>
            <a:ext cx="2133599" cy="365125"/>
          </a:xfrm>
          <a:prstGeom prst="rect">
            <a:avLst/>
          </a:prstGeom>
          <a:noFill/>
          <a:ln>
            <a:noFill/>
          </a:ln>
        </p:spPr>
        <p:txBody>
          <a:bodyPr anchorCtr="0" anchor="ctr" bIns="91425" lIns="91425" rIns="91425" tIns="91425"/>
          <a:lstStyle>
            <a:lvl1pPr indent="0" lvl="0" marL="0" marR="0" rtl="0" algn="l">
              <a:spcBef>
                <a:spcPts val="0"/>
              </a:spcBef>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16" name="Shape 16"/>
          <p:cNvSpPr txBox="1"/>
          <p:nvPr>
            <p:ph idx="11" type="ftr"/>
          </p:nvPr>
        </p:nvSpPr>
        <p:spPr>
          <a:xfrm>
            <a:off x="3124200" y="6356350"/>
            <a:ext cx="2895600" cy="365125"/>
          </a:xfrm>
          <a:prstGeom prst="rect">
            <a:avLst/>
          </a:prstGeom>
          <a:noFill/>
          <a:ln>
            <a:noFill/>
          </a:ln>
        </p:spPr>
        <p:txBody>
          <a:bodyPr anchorCtr="0" anchor="ctr" bIns="91425" lIns="91425" rIns="91425" tIns="91425"/>
          <a:lstStyle>
            <a:lvl1pPr indent="0" lvl="0" marL="0" marR="0" rtl="0" algn="ctr">
              <a:spcBef>
                <a:spcPts val="0"/>
              </a:spcBef>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17" name="Shape 17"/>
          <p:cNvSpPr txBox="1"/>
          <p:nvPr>
            <p:ph idx="12" type="sldNum"/>
          </p:nvPr>
        </p:nvSpPr>
        <p:spPr>
          <a:xfrm>
            <a:off x="6553200" y="6356350"/>
            <a:ext cx="2133599"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i="0" lang="en-US" sz="1200" u="none" cap="none" strike="noStrike">
                <a:solidFill>
                  <a:srgbClr val="888888"/>
                </a:solidFill>
                <a:latin typeface="Calibri"/>
                <a:ea typeface="Calibri"/>
                <a:cs typeface="Calibri"/>
                <a:sym typeface="Calibri"/>
              </a:rPr>
              <a:t>‹#›</a:t>
            </a:fld>
          </a:p>
        </p:txBody>
      </p:sp>
      <p:pic>
        <p:nvPicPr>
          <p:cNvPr descr="1.jpg" id="18" name="Shape 18"/>
          <p:cNvPicPr preferRelativeResize="0"/>
          <p:nvPr/>
        </p:nvPicPr>
        <p:blipFill rotWithShape="1">
          <a:blip r:embed="rId2">
            <a:alphaModFix/>
          </a:blip>
          <a:srcRect b="0" l="0" r="0" t="0"/>
          <a:stretch/>
        </p:blipFill>
        <p:spPr>
          <a:xfrm>
            <a:off x="152400" y="152400"/>
            <a:ext cx="1600199" cy="800099"/>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vertTx">
  <p:cSld name="Title and Vertical Text">
    <p:spTree>
      <p:nvGrpSpPr>
        <p:cNvPr id="78" name="Shape 78"/>
        <p:cNvGrpSpPr/>
        <p:nvPr/>
      </p:nvGrpSpPr>
      <p:grpSpPr>
        <a:xfrm>
          <a:off x="0" y="0"/>
          <a:ext cx="0" cy="0"/>
          <a:chOff x="0" y="0"/>
          <a:chExt cx="0" cy="0"/>
        </a:xfrm>
      </p:grpSpPr>
      <p:sp>
        <p:nvSpPr>
          <p:cNvPr id="79" name="Shape 79"/>
          <p:cNvSpPr txBox="1"/>
          <p:nvPr>
            <p:ph type="title"/>
          </p:nvPr>
        </p:nvSpPr>
        <p:spPr>
          <a:xfrm>
            <a:off x="457200" y="274637"/>
            <a:ext cx="8229600" cy="1143000"/>
          </a:xfrm>
          <a:prstGeom prst="rect">
            <a:avLst/>
          </a:prstGeom>
          <a:noFill/>
          <a:ln>
            <a:noFill/>
          </a:ln>
        </p:spPr>
        <p:txBody>
          <a:bodyPr anchorCtr="0" anchor="ctr" bIns="91425" lIns="91425" rIns="91425" tIns="91425"/>
          <a:lstStyle>
            <a:lvl1pPr indent="0" lvl="0" marL="0" marR="0" rtl="0" algn="ctr">
              <a:spcBef>
                <a:spcPts val="0"/>
              </a:spcBef>
              <a:buClr>
                <a:schemeClr val="dk1"/>
              </a:buClr>
              <a:buFont typeface="Calibri"/>
              <a:buNone/>
              <a:defRPr b="0" i="0" sz="44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80" name="Shape 80"/>
          <p:cNvSpPr txBox="1"/>
          <p:nvPr>
            <p:ph idx="1" type="body"/>
          </p:nvPr>
        </p:nvSpPr>
        <p:spPr>
          <a:xfrm rot="5400000">
            <a:off x="2309018" y="-251618"/>
            <a:ext cx="4525963" cy="8229600"/>
          </a:xfrm>
          <a:prstGeom prst="rect">
            <a:avLst/>
          </a:prstGeom>
          <a:noFill/>
          <a:ln>
            <a:noFill/>
          </a:ln>
        </p:spPr>
        <p:txBody>
          <a:bodyPr anchorCtr="0" anchor="t" bIns="91425" lIns="91425" rIns="91425" tIns="91425"/>
          <a:lstStyle>
            <a:lvl1pPr indent="-139700" lvl="0" marL="342900" marR="0" rtl="0" algn="l">
              <a:spcBef>
                <a:spcPts val="640"/>
              </a:spcBef>
              <a:buClr>
                <a:schemeClr val="dk1"/>
              </a:buClr>
              <a:buSzPct val="100000"/>
              <a:buFont typeface="Arial"/>
              <a:buChar char="•"/>
              <a:defRPr b="0" i="0" sz="3200" u="none" cap="none" strike="noStrike">
                <a:solidFill>
                  <a:schemeClr val="dk1"/>
                </a:solidFill>
                <a:latin typeface="Calibri"/>
                <a:ea typeface="Calibri"/>
                <a:cs typeface="Calibri"/>
                <a:sym typeface="Calibri"/>
              </a:defRPr>
            </a:lvl1pPr>
            <a:lvl2pPr indent="-107950" lvl="1" marL="742950" marR="0" rtl="0" algn="l">
              <a:spcBef>
                <a:spcPts val="560"/>
              </a:spcBef>
              <a:buClr>
                <a:schemeClr val="dk1"/>
              </a:buClr>
              <a:buSzPct val="100000"/>
              <a:buFont typeface="Arial"/>
              <a:buChar char="–"/>
              <a:defRPr b="0" i="0" sz="2800" u="none" cap="none" strike="noStrike">
                <a:solidFill>
                  <a:schemeClr val="dk1"/>
                </a:solidFill>
                <a:latin typeface="Calibri"/>
                <a:ea typeface="Calibri"/>
                <a:cs typeface="Calibri"/>
                <a:sym typeface="Calibri"/>
              </a:defRPr>
            </a:lvl2pPr>
            <a:lvl3pPr indent="-76200" lvl="2" marL="1143000" marR="0" rtl="0" algn="l">
              <a:spcBef>
                <a:spcPts val="480"/>
              </a:spcBef>
              <a:buClr>
                <a:schemeClr val="dk1"/>
              </a:buClr>
              <a:buSzPct val="100000"/>
              <a:buFont typeface="Arial"/>
              <a:buChar char="•"/>
              <a:defRPr b="0" i="0" sz="2400" u="none" cap="none" strike="noStrike">
                <a:solidFill>
                  <a:schemeClr val="dk1"/>
                </a:solidFill>
                <a:latin typeface="Calibri"/>
                <a:ea typeface="Calibri"/>
                <a:cs typeface="Calibri"/>
                <a:sym typeface="Calibri"/>
              </a:defRPr>
            </a:lvl3pPr>
            <a:lvl4pPr indent="-101600" lvl="3" marL="16002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4pPr>
            <a:lvl5pPr indent="-101600" lvl="4" marL="20574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5pPr>
            <a:lvl6pPr indent="-101600" lvl="5" marL="25146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6pPr>
            <a:lvl7pPr indent="-101600" lvl="6" marL="29718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7pPr>
            <a:lvl8pPr indent="-101600" lvl="7" marL="34290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8pPr>
            <a:lvl9pPr indent="-101600" lvl="8" marL="38862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9pPr>
          </a:lstStyle>
          <a:p/>
        </p:txBody>
      </p:sp>
      <p:sp>
        <p:nvSpPr>
          <p:cNvPr id="81" name="Shape 81"/>
          <p:cNvSpPr txBox="1"/>
          <p:nvPr>
            <p:ph idx="10" type="dt"/>
          </p:nvPr>
        </p:nvSpPr>
        <p:spPr>
          <a:xfrm>
            <a:off x="457200" y="6356350"/>
            <a:ext cx="2133599" cy="365125"/>
          </a:xfrm>
          <a:prstGeom prst="rect">
            <a:avLst/>
          </a:prstGeom>
          <a:noFill/>
          <a:ln>
            <a:noFill/>
          </a:ln>
        </p:spPr>
        <p:txBody>
          <a:bodyPr anchorCtr="0" anchor="ctr" bIns="91425" lIns="91425" rIns="91425" tIns="91425"/>
          <a:lstStyle>
            <a:lvl1pPr indent="0" lvl="0" marL="0" marR="0" rtl="0" algn="l">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82" name="Shape 82"/>
          <p:cNvSpPr txBox="1"/>
          <p:nvPr>
            <p:ph idx="11" type="ftr"/>
          </p:nvPr>
        </p:nvSpPr>
        <p:spPr>
          <a:xfrm>
            <a:off x="3124200" y="6356350"/>
            <a:ext cx="2895600" cy="365125"/>
          </a:xfrm>
          <a:prstGeom prst="rect">
            <a:avLst/>
          </a:prstGeom>
          <a:noFill/>
          <a:ln>
            <a:noFill/>
          </a:ln>
        </p:spPr>
        <p:txBody>
          <a:bodyPr anchorCtr="0" anchor="ctr" bIns="91425" lIns="91425" rIns="91425" tIns="91425"/>
          <a:lstStyle>
            <a:lvl1pPr indent="0" lvl="0" marL="0" marR="0" rtl="0" algn="ctr">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83" name="Shape 83"/>
          <p:cNvSpPr txBox="1"/>
          <p:nvPr>
            <p:ph idx="12" type="sldNum"/>
          </p:nvPr>
        </p:nvSpPr>
        <p:spPr>
          <a:xfrm>
            <a:off x="6553200" y="6356350"/>
            <a:ext cx="2133599"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lang="en-US" sz="1200">
                <a:solidFill>
                  <a:srgbClr val="888888"/>
                </a:solidFill>
                <a:latin typeface="Calibri"/>
                <a:ea typeface="Calibri"/>
                <a:cs typeface="Calibri"/>
                <a:sym typeface="Calibri"/>
              </a:rPr>
              <a:t>‹#›</a:t>
            </a:fld>
          </a:p>
        </p:txBody>
      </p:sp>
      <p:pic>
        <p:nvPicPr>
          <p:cNvPr descr="1.jpg" id="84" name="Shape 84"/>
          <p:cNvPicPr preferRelativeResize="0"/>
          <p:nvPr/>
        </p:nvPicPr>
        <p:blipFill rotWithShape="1">
          <a:blip r:embed="rId2">
            <a:alphaModFix/>
          </a:blip>
          <a:srcRect b="0" l="0" r="0" t="0"/>
          <a:stretch/>
        </p:blipFill>
        <p:spPr>
          <a:xfrm>
            <a:off x="152400" y="152400"/>
            <a:ext cx="1600199" cy="800099"/>
          </a:xfrm>
          <a:prstGeom prst="rect">
            <a:avLst/>
          </a:prstGeom>
          <a:noFill/>
          <a:ln>
            <a:noFill/>
          </a:ln>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vertTitleAndTx">
  <p:cSld name="Vertical Title and Text">
    <p:spTree>
      <p:nvGrpSpPr>
        <p:cNvPr id="85" name="Shape 85"/>
        <p:cNvGrpSpPr/>
        <p:nvPr/>
      </p:nvGrpSpPr>
      <p:grpSpPr>
        <a:xfrm>
          <a:off x="0" y="0"/>
          <a:ext cx="0" cy="0"/>
          <a:chOff x="0" y="0"/>
          <a:chExt cx="0" cy="0"/>
        </a:xfrm>
      </p:grpSpPr>
      <p:sp>
        <p:nvSpPr>
          <p:cNvPr id="86" name="Shape 86"/>
          <p:cNvSpPr txBox="1"/>
          <p:nvPr>
            <p:ph type="title"/>
          </p:nvPr>
        </p:nvSpPr>
        <p:spPr>
          <a:xfrm rot="5400000">
            <a:off x="4732337" y="2171700"/>
            <a:ext cx="5851525" cy="2057400"/>
          </a:xfrm>
          <a:prstGeom prst="rect">
            <a:avLst/>
          </a:prstGeom>
          <a:noFill/>
          <a:ln>
            <a:noFill/>
          </a:ln>
        </p:spPr>
        <p:txBody>
          <a:bodyPr anchorCtr="0" anchor="ctr" bIns="91425" lIns="91425" rIns="91425" tIns="91425"/>
          <a:lstStyle>
            <a:lvl1pPr indent="0" lvl="0" marL="0" marR="0" rtl="0" algn="ctr">
              <a:spcBef>
                <a:spcPts val="0"/>
              </a:spcBef>
              <a:buClr>
                <a:schemeClr val="dk1"/>
              </a:buClr>
              <a:buFont typeface="Calibri"/>
              <a:buNone/>
              <a:defRPr b="0" i="0" sz="44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87" name="Shape 87"/>
          <p:cNvSpPr txBox="1"/>
          <p:nvPr>
            <p:ph idx="1" type="body"/>
          </p:nvPr>
        </p:nvSpPr>
        <p:spPr>
          <a:xfrm rot="5400000">
            <a:off x="541337" y="190500"/>
            <a:ext cx="5851525" cy="6019799"/>
          </a:xfrm>
          <a:prstGeom prst="rect">
            <a:avLst/>
          </a:prstGeom>
          <a:noFill/>
          <a:ln>
            <a:noFill/>
          </a:ln>
        </p:spPr>
        <p:txBody>
          <a:bodyPr anchorCtr="0" anchor="t" bIns="91425" lIns="91425" rIns="91425" tIns="91425"/>
          <a:lstStyle>
            <a:lvl1pPr indent="-139700" lvl="0" marL="342900" marR="0" rtl="0" algn="l">
              <a:spcBef>
                <a:spcPts val="640"/>
              </a:spcBef>
              <a:buClr>
                <a:schemeClr val="dk1"/>
              </a:buClr>
              <a:buSzPct val="100000"/>
              <a:buFont typeface="Arial"/>
              <a:buChar char="•"/>
              <a:defRPr b="0" i="0" sz="3200" u="none" cap="none" strike="noStrike">
                <a:solidFill>
                  <a:schemeClr val="dk1"/>
                </a:solidFill>
                <a:latin typeface="Calibri"/>
                <a:ea typeface="Calibri"/>
                <a:cs typeface="Calibri"/>
                <a:sym typeface="Calibri"/>
              </a:defRPr>
            </a:lvl1pPr>
            <a:lvl2pPr indent="-107950" lvl="1" marL="742950" marR="0" rtl="0" algn="l">
              <a:spcBef>
                <a:spcPts val="560"/>
              </a:spcBef>
              <a:buClr>
                <a:schemeClr val="dk1"/>
              </a:buClr>
              <a:buSzPct val="100000"/>
              <a:buFont typeface="Arial"/>
              <a:buChar char="–"/>
              <a:defRPr b="0" i="0" sz="2800" u="none" cap="none" strike="noStrike">
                <a:solidFill>
                  <a:schemeClr val="dk1"/>
                </a:solidFill>
                <a:latin typeface="Calibri"/>
                <a:ea typeface="Calibri"/>
                <a:cs typeface="Calibri"/>
                <a:sym typeface="Calibri"/>
              </a:defRPr>
            </a:lvl2pPr>
            <a:lvl3pPr indent="-76200" lvl="2" marL="1143000" marR="0" rtl="0" algn="l">
              <a:spcBef>
                <a:spcPts val="480"/>
              </a:spcBef>
              <a:buClr>
                <a:schemeClr val="dk1"/>
              </a:buClr>
              <a:buSzPct val="100000"/>
              <a:buFont typeface="Arial"/>
              <a:buChar char="•"/>
              <a:defRPr b="0" i="0" sz="2400" u="none" cap="none" strike="noStrike">
                <a:solidFill>
                  <a:schemeClr val="dk1"/>
                </a:solidFill>
                <a:latin typeface="Calibri"/>
                <a:ea typeface="Calibri"/>
                <a:cs typeface="Calibri"/>
                <a:sym typeface="Calibri"/>
              </a:defRPr>
            </a:lvl3pPr>
            <a:lvl4pPr indent="-101600" lvl="3" marL="16002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4pPr>
            <a:lvl5pPr indent="-101600" lvl="4" marL="20574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5pPr>
            <a:lvl6pPr indent="-101600" lvl="5" marL="25146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6pPr>
            <a:lvl7pPr indent="-101600" lvl="6" marL="29718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7pPr>
            <a:lvl8pPr indent="-101600" lvl="7" marL="34290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8pPr>
            <a:lvl9pPr indent="-101600" lvl="8" marL="38862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9pPr>
          </a:lstStyle>
          <a:p/>
        </p:txBody>
      </p:sp>
      <p:sp>
        <p:nvSpPr>
          <p:cNvPr id="88" name="Shape 88"/>
          <p:cNvSpPr txBox="1"/>
          <p:nvPr>
            <p:ph idx="10" type="dt"/>
          </p:nvPr>
        </p:nvSpPr>
        <p:spPr>
          <a:xfrm>
            <a:off x="457200" y="6356350"/>
            <a:ext cx="2133599" cy="365125"/>
          </a:xfrm>
          <a:prstGeom prst="rect">
            <a:avLst/>
          </a:prstGeom>
          <a:noFill/>
          <a:ln>
            <a:noFill/>
          </a:ln>
        </p:spPr>
        <p:txBody>
          <a:bodyPr anchorCtr="0" anchor="ctr" bIns="91425" lIns="91425" rIns="91425" tIns="91425"/>
          <a:lstStyle>
            <a:lvl1pPr indent="0" lvl="0" marL="0" marR="0" rtl="0" algn="l">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89" name="Shape 89"/>
          <p:cNvSpPr txBox="1"/>
          <p:nvPr>
            <p:ph idx="11" type="ftr"/>
          </p:nvPr>
        </p:nvSpPr>
        <p:spPr>
          <a:xfrm>
            <a:off x="3124200" y="6356350"/>
            <a:ext cx="2895600" cy="365125"/>
          </a:xfrm>
          <a:prstGeom prst="rect">
            <a:avLst/>
          </a:prstGeom>
          <a:noFill/>
          <a:ln>
            <a:noFill/>
          </a:ln>
        </p:spPr>
        <p:txBody>
          <a:bodyPr anchorCtr="0" anchor="ctr" bIns="91425" lIns="91425" rIns="91425" tIns="91425"/>
          <a:lstStyle>
            <a:lvl1pPr indent="0" lvl="0" marL="0" marR="0" rtl="0" algn="ctr">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90" name="Shape 90"/>
          <p:cNvSpPr txBox="1"/>
          <p:nvPr>
            <p:ph idx="12" type="sldNum"/>
          </p:nvPr>
        </p:nvSpPr>
        <p:spPr>
          <a:xfrm>
            <a:off x="6553200" y="6356350"/>
            <a:ext cx="2133599"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lang="en-US" sz="1200">
                <a:solidFill>
                  <a:srgbClr val="888888"/>
                </a:solidFill>
                <a:latin typeface="Calibri"/>
                <a:ea typeface="Calibri"/>
                <a:cs typeface="Calibri"/>
                <a:sym typeface="Calibri"/>
              </a:rPr>
              <a:t>‹#›</a:t>
            </a:fld>
          </a:p>
        </p:txBody>
      </p:sp>
      <p:pic>
        <p:nvPicPr>
          <p:cNvPr descr="1.jpg" id="91" name="Shape 91"/>
          <p:cNvPicPr preferRelativeResize="0"/>
          <p:nvPr/>
        </p:nvPicPr>
        <p:blipFill rotWithShape="1">
          <a:blip r:embed="rId2">
            <a:alphaModFix/>
          </a:blip>
          <a:srcRect b="0" l="0" r="0" t="0"/>
          <a:stretch/>
        </p:blipFill>
        <p:spPr>
          <a:xfrm>
            <a:off x="152400" y="152400"/>
            <a:ext cx="1600199" cy="800099"/>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
  <p:cSld name="Title and Content">
    <p:spTree>
      <p:nvGrpSpPr>
        <p:cNvPr id="19" name="Shape 19"/>
        <p:cNvGrpSpPr/>
        <p:nvPr/>
      </p:nvGrpSpPr>
      <p:grpSpPr>
        <a:xfrm>
          <a:off x="0" y="0"/>
          <a:ext cx="0" cy="0"/>
          <a:chOff x="0" y="0"/>
          <a:chExt cx="0" cy="0"/>
        </a:xfrm>
      </p:grpSpPr>
      <p:sp>
        <p:nvSpPr>
          <p:cNvPr id="20" name="Shape 20"/>
          <p:cNvSpPr txBox="1"/>
          <p:nvPr>
            <p:ph type="title"/>
          </p:nvPr>
        </p:nvSpPr>
        <p:spPr>
          <a:xfrm>
            <a:off x="457200" y="274637"/>
            <a:ext cx="8229600" cy="1143000"/>
          </a:xfrm>
          <a:prstGeom prst="rect">
            <a:avLst/>
          </a:prstGeom>
          <a:noFill/>
          <a:ln>
            <a:noFill/>
          </a:ln>
        </p:spPr>
        <p:txBody>
          <a:bodyPr anchorCtr="0" anchor="ctr" bIns="91425" lIns="91425" rIns="91425" tIns="91425"/>
          <a:lstStyle>
            <a:lvl1pPr indent="0" lvl="0" marL="0" marR="0" rtl="0" algn="ctr">
              <a:spcBef>
                <a:spcPts val="0"/>
              </a:spcBef>
              <a:buClr>
                <a:schemeClr val="dk1"/>
              </a:buClr>
              <a:buFont typeface="Calibri"/>
              <a:buNone/>
              <a:defRPr b="0" i="0" sz="44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21" name="Shape 21"/>
          <p:cNvSpPr txBox="1"/>
          <p:nvPr>
            <p:ph idx="1" type="body"/>
          </p:nvPr>
        </p:nvSpPr>
        <p:spPr>
          <a:xfrm>
            <a:off x="457200" y="1600200"/>
            <a:ext cx="8229600" cy="4525963"/>
          </a:xfrm>
          <a:prstGeom prst="rect">
            <a:avLst/>
          </a:prstGeom>
          <a:noFill/>
          <a:ln>
            <a:noFill/>
          </a:ln>
        </p:spPr>
        <p:txBody>
          <a:bodyPr anchorCtr="0" anchor="t" bIns="91425" lIns="91425" rIns="91425" tIns="91425"/>
          <a:lstStyle>
            <a:lvl1pPr indent="-139700" lvl="0" marL="342900" marR="0" rtl="0" algn="l">
              <a:spcBef>
                <a:spcPts val="640"/>
              </a:spcBef>
              <a:buClr>
                <a:schemeClr val="dk1"/>
              </a:buClr>
              <a:buSzPct val="100000"/>
              <a:buFont typeface="Arial"/>
              <a:buChar char="•"/>
              <a:defRPr b="0" i="0" sz="3200" u="none" cap="none" strike="noStrike">
                <a:solidFill>
                  <a:schemeClr val="dk1"/>
                </a:solidFill>
                <a:latin typeface="Calibri"/>
                <a:ea typeface="Calibri"/>
                <a:cs typeface="Calibri"/>
                <a:sym typeface="Calibri"/>
              </a:defRPr>
            </a:lvl1pPr>
            <a:lvl2pPr indent="-107950" lvl="1" marL="742950" marR="0" rtl="0" algn="l">
              <a:spcBef>
                <a:spcPts val="560"/>
              </a:spcBef>
              <a:buClr>
                <a:schemeClr val="dk1"/>
              </a:buClr>
              <a:buSzPct val="100000"/>
              <a:buFont typeface="Arial"/>
              <a:buChar char="–"/>
              <a:defRPr b="0" i="0" sz="2800" u="none" cap="none" strike="noStrike">
                <a:solidFill>
                  <a:schemeClr val="dk1"/>
                </a:solidFill>
                <a:latin typeface="Calibri"/>
                <a:ea typeface="Calibri"/>
                <a:cs typeface="Calibri"/>
                <a:sym typeface="Calibri"/>
              </a:defRPr>
            </a:lvl2pPr>
            <a:lvl3pPr indent="-76200" lvl="2" marL="1143000" marR="0" rtl="0" algn="l">
              <a:spcBef>
                <a:spcPts val="480"/>
              </a:spcBef>
              <a:buClr>
                <a:schemeClr val="dk1"/>
              </a:buClr>
              <a:buSzPct val="100000"/>
              <a:buFont typeface="Arial"/>
              <a:buChar char="•"/>
              <a:defRPr b="0" i="0" sz="2400" u="none" cap="none" strike="noStrike">
                <a:solidFill>
                  <a:schemeClr val="dk1"/>
                </a:solidFill>
                <a:latin typeface="Calibri"/>
                <a:ea typeface="Calibri"/>
                <a:cs typeface="Calibri"/>
                <a:sym typeface="Calibri"/>
              </a:defRPr>
            </a:lvl3pPr>
            <a:lvl4pPr indent="-101600" lvl="3" marL="16002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4pPr>
            <a:lvl5pPr indent="-101600" lvl="4" marL="20574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5pPr>
            <a:lvl6pPr indent="-101600" lvl="5" marL="25146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6pPr>
            <a:lvl7pPr indent="-101600" lvl="6" marL="29718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7pPr>
            <a:lvl8pPr indent="-101600" lvl="7" marL="34290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8pPr>
            <a:lvl9pPr indent="-101600" lvl="8" marL="38862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9pPr>
          </a:lstStyle>
          <a:p/>
        </p:txBody>
      </p:sp>
      <p:sp>
        <p:nvSpPr>
          <p:cNvPr id="22" name="Shape 22"/>
          <p:cNvSpPr txBox="1"/>
          <p:nvPr>
            <p:ph idx="10" type="dt"/>
          </p:nvPr>
        </p:nvSpPr>
        <p:spPr>
          <a:xfrm>
            <a:off x="457200" y="6356350"/>
            <a:ext cx="2133599" cy="365125"/>
          </a:xfrm>
          <a:prstGeom prst="rect">
            <a:avLst/>
          </a:prstGeom>
          <a:noFill/>
          <a:ln>
            <a:noFill/>
          </a:ln>
        </p:spPr>
        <p:txBody>
          <a:bodyPr anchorCtr="0" anchor="ctr" bIns="91425" lIns="91425" rIns="91425" tIns="91425"/>
          <a:lstStyle>
            <a:lvl1pPr indent="0" lvl="0" marL="0" marR="0" rtl="0" algn="l">
              <a:spcBef>
                <a:spcPts val="0"/>
              </a:spcBef>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23" name="Shape 23"/>
          <p:cNvSpPr txBox="1"/>
          <p:nvPr>
            <p:ph idx="11" type="ftr"/>
          </p:nvPr>
        </p:nvSpPr>
        <p:spPr>
          <a:xfrm>
            <a:off x="3124200" y="6356350"/>
            <a:ext cx="2895600" cy="365125"/>
          </a:xfrm>
          <a:prstGeom prst="rect">
            <a:avLst/>
          </a:prstGeom>
          <a:noFill/>
          <a:ln>
            <a:noFill/>
          </a:ln>
        </p:spPr>
        <p:txBody>
          <a:bodyPr anchorCtr="0" anchor="ctr" bIns="91425" lIns="91425" rIns="91425" tIns="91425"/>
          <a:lstStyle>
            <a:lvl1pPr indent="0" lvl="0" marL="0" marR="0" rtl="0" algn="ctr">
              <a:spcBef>
                <a:spcPts val="0"/>
              </a:spcBef>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24" name="Shape 24"/>
          <p:cNvSpPr txBox="1"/>
          <p:nvPr>
            <p:ph idx="12" type="sldNum"/>
          </p:nvPr>
        </p:nvSpPr>
        <p:spPr>
          <a:xfrm>
            <a:off x="6553200" y="6356350"/>
            <a:ext cx="2133599"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i="0" lang="en-US" sz="1200" u="none" cap="none" strike="noStrike">
                <a:solidFill>
                  <a:srgbClr val="888888"/>
                </a:solidFill>
                <a:latin typeface="Calibri"/>
                <a:ea typeface="Calibri"/>
                <a:cs typeface="Calibri"/>
                <a:sym typeface="Calibri"/>
              </a:rPr>
              <a:t>‹#›</a:t>
            </a:fld>
          </a:p>
        </p:txBody>
      </p:sp>
      <p:pic>
        <p:nvPicPr>
          <p:cNvPr descr="1.jpg" id="25" name="Shape 25"/>
          <p:cNvPicPr preferRelativeResize="0"/>
          <p:nvPr/>
        </p:nvPicPr>
        <p:blipFill rotWithShape="1">
          <a:blip r:embed="rId2">
            <a:alphaModFix/>
          </a:blip>
          <a:srcRect b="0" l="0" r="0" t="0"/>
          <a:stretch/>
        </p:blipFill>
        <p:spPr>
          <a:xfrm>
            <a:off x="152400" y="152400"/>
            <a:ext cx="1600199" cy="800099"/>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Section Header">
    <p:spTree>
      <p:nvGrpSpPr>
        <p:cNvPr id="26" name="Shape 26"/>
        <p:cNvGrpSpPr/>
        <p:nvPr/>
      </p:nvGrpSpPr>
      <p:grpSpPr>
        <a:xfrm>
          <a:off x="0" y="0"/>
          <a:ext cx="0" cy="0"/>
          <a:chOff x="0" y="0"/>
          <a:chExt cx="0" cy="0"/>
        </a:xfrm>
      </p:grpSpPr>
      <p:sp>
        <p:nvSpPr>
          <p:cNvPr id="27" name="Shape 27"/>
          <p:cNvSpPr txBox="1"/>
          <p:nvPr>
            <p:ph type="title"/>
          </p:nvPr>
        </p:nvSpPr>
        <p:spPr>
          <a:xfrm>
            <a:off x="722312" y="4406900"/>
            <a:ext cx="7772400" cy="1362075"/>
          </a:xfrm>
          <a:prstGeom prst="rect">
            <a:avLst/>
          </a:prstGeom>
          <a:noFill/>
          <a:ln>
            <a:noFill/>
          </a:ln>
        </p:spPr>
        <p:txBody>
          <a:bodyPr anchorCtr="0" anchor="t" bIns="91425" lIns="91425" rIns="91425" tIns="91425"/>
          <a:lstStyle>
            <a:lvl1pPr indent="0" lvl="0" marL="0" marR="0" rtl="0" algn="l">
              <a:spcBef>
                <a:spcPts val="0"/>
              </a:spcBef>
              <a:buClr>
                <a:schemeClr val="dk1"/>
              </a:buClr>
              <a:buFont typeface="Calibri"/>
              <a:buNone/>
              <a:defRPr b="1" i="0" sz="40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28" name="Shape 28"/>
          <p:cNvSpPr txBox="1"/>
          <p:nvPr>
            <p:ph idx="1" type="body"/>
          </p:nvPr>
        </p:nvSpPr>
        <p:spPr>
          <a:xfrm>
            <a:off x="722312" y="2906713"/>
            <a:ext cx="7772400" cy="1500187"/>
          </a:xfrm>
          <a:prstGeom prst="rect">
            <a:avLst/>
          </a:prstGeom>
          <a:noFill/>
          <a:ln>
            <a:noFill/>
          </a:ln>
        </p:spPr>
        <p:txBody>
          <a:bodyPr anchorCtr="0" anchor="b" bIns="91425" lIns="91425" rIns="91425" tIns="91425"/>
          <a:lstStyle>
            <a:lvl1pPr indent="0" lvl="0" marL="0" marR="0" rtl="0" algn="l">
              <a:spcBef>
                <a:spcPts val="400"/>
              </a:spcBef>
              <a:buClr>
                <a:srgbClr val="888888"/>
              </a:buClr>
              <a:buFont typeface="Arial"/>
              <a:buNone/>
              <a:defRPr b="0" i="0" sz="2000" u="none" cap="none" strike="noStrike">
                <a:solidFill>
                  <a:srgbClr val="888888"/>
                </a:solidFill>
                <a:latin typeface="Calibri"/>
                <a:ea typeface="Calibri"/>
                <a:cs typeface="Calibri"/>
                <a:sym typeface="Calibri"/>
              </a:defRPr>
            </a:lvl1pPr>
            <a:lvl2pPr indent="0" lvl="1" marL="457200" marR="0" rtl="0" algn="l">
              <a:spcBef>
                <a:spcPts val="360"/>
              </a:spcBef>
              <a:buClr>
                <a:srgbClr val="888888"/>
              </a:buClr>
              <a:buFont typeface="Arial"/>
              <a:buNone/>
              <a:defRPr b="0" i="0" sz="1800" u="none" cap="none" strike="noStrike">
                <a:solidFill>
                  <a:srgbClr val="888888"/>
                </a:solidFill>
                <a:latin typeface="Calibri"/>
                <a:ea typeface="Calibri"/>
                <a:cs typeface="Calibri"/>
                <a:sym typeface="Calibri"/>
              </a:defRPr>
            </a:lvl2pPr>
            <a:lvl3pPr indent="0" lvl="2" marL="914400" marR="0" rtl="0" algn="l">
              <a:spcBef>
                <a:spcPts val="320"/>
              </a:spcBef>
              <a:buClr>
                <a:srgbClr val="888888"/>
              </a:buClr>
              <a:buFont typeface="Arial"/>
              <a:buNone/>
              <a:defRPr b="0" i="0" sz="1600" u="none" cap="none" strike="noStrike">
                <a:solidFill>
                  <a:srgbClr val="888888"/>
                </a:solidFill>
                <a:latin typeface="Calibri"/>
                <a:ea typeface="Calibri"/>
                <a:cs typeface="Calibri"/>
                <a:sym typeface="Calibri"/>
              </a:defRPr>
            </a:lvl3pPr>
            <a:lvl4pPr indent="0" lvl="3" marL="1371600" marR="0" rtl="0" algn="l">
              <a:spcBef>
                <a:spcPts val="280"/>
              </a:spcBef>
              <a:buClr>
                <a:srgbClr val="888888"/>
              </a:buClr>
              <a:buFont typeface="Arial"/>
              <a:buNone/>
              <a:defRPr b="0" i="0" sz="1400" u="none" cap="none" strike="noStrike">
                <a:solidFill>
                  <a:srgbClr val="888888"/>
                </a:solidFill>
                <a:latin typeface="Calibri"/>
                <a:ea typeface="Calibri"/>
                <a:cs typeface="Calibri"/>
                <a:sym typeface="Calibri"/>
              </a:defRPr>
            </a:lvl4pPr>
            <a:lvl5pPr indent="0" lvl="4" marL="1828800" marR="0" rtl="0" algn="l">
              <a:spcBef>
                <a:spcPts val="280"/>
              </a:spcBef>
              <a:buClr>
                <a:srgbClr val="888888"/>
              </a:buClr>
              <a:buFont typeface="Arial"/>
              <a:buNone/>
              <a:defRPr b="0" i="0" sz="1400" u="none" cap="none" strike="noStrike">
                <a:solidFill>
                  <a:srgbClr val="888888"/>
                </a:solidFill>
                <a:latin typeface="Calibri"/>
                <a:ea typeface="Calibri"/>
                <a:cs typeface="Calibri"/>
                <a:sym typeface="Calibri"/>
              </a:defRPr>
            </a:lvl5pPr>
            <a:lvl6pPr indent="0" lvl="5" marL="2286000" marR="0" rtl="0" algn="l">
              <a:spcBef>
                <a:spcPts val="280"/>
              </a:spcBef>
              <a:buClr>
                <a:srgbClr val="888888"/>
              </a:buClr>
              <a:buFont typeface="Arial"/>
              <a:buNone/>
              <a:defRPr b="0" i="0" sz="1400" u="none" cap="none" strike="noStrike">
                <a:solidFill>
                  <a:srgbClr val="888888"/>
                </a:solidFill>
                <a:latin typeface="Calibri"/>
                <a:ea typeface="Calibri"/>
                <a:cs typeface="Calibri"/>
                <a:sym typeface="Calibri"/>
              </a:defRPr>
            </a:lvl6pPr>
            <a:lvl7pPr indent="0" lvl="6" marL="2743200" marR="0" rtl="0" algn="l">
              <a:spcBef>
                <a:spcPts val="280"/>
              </a:spcBef>
              <a:buClr>
                <a:srgbClr val="888888"/>
              </a:buClr>
              <a:buFont typeface="Arial"/>
              <a:buNone/>
              <a:defRPr b="0" i="0" sz="1400" u="none" cap="none" strike="noStrike">
                <a:solidFill>
                  <a:srgbClr val="888888"/>
                </a:solidFill>
                <a:latin typeface="Calibri"/>
                <a:ea typeface="Calibri"/>
                <a:cs typeface="Calibri"/>
                <a:sym typeface="Calibri"/>
              </a:defRPr>
            </a:lvl7pPr>
            <a:lvl8pPr indent="0" lvl="7" marL="3200400" marR="0" rtl="0" algn="l">
              <a:spcBef>
                <a:spcPts val="280"/>
              </a:spcBef>
              <a:buClr>
                <a:srgbClr val="888888"/>
              </a:buClr>
              <a:buFont typeface="Arial"/>
              <a:buNone/>
              <a:defRPr b="0" i="0" sz="1400" u="none" cap="none" strike="noStrike">
                <a:solidFill>
                  <a:srgbClr val="888888"/>
                </a:solidFill>
                <a:latin typeface="Calibri"/>
                <a:ea typeface="Calibri"/>
                <a:cs typeface="Calibri"/>
                <a:sym typeface="Calibri"/>
              </a:defRPr>
            </a:lvl8pPr>
            <a:lvl9pPr indent="0" lvl="8" marL="3657600" marR="0" rtl="0" algn="l">
              <a:spcBef>
                <a:spcPts val="280"/>
              </a:spcBef>
              <a:buClr>
                <a:srgbClr val="888888"/>
              </a:buClr>
              <a:buFont typeface="Arial"/>
              <a:buNone/>
              <a:defRPr b="0" i="0" sz="1400" u="none" cap="none" strike="noStrike">
                <a:solidFill>
                  <a:srgbClr val="888888"/>
                </a:solidFill>
                <a:latin typeface="Calibri"/>
                <a:ea typeface="Calibri"/>
                <a:cs typeface="Calibri"/>
                <a:sym typeface="Calibri"/>
              </a:defRPr>
            </a:lvl9pPr>
          </a:lstStyle>
          <a:p/>
        </p:txBody>
      </p:sp>
      <p:sp>
        <p:nvSpPr>
          <p:cNvPr id="29" name="Shape 29"/>
          <p:cNvSpPr txBox="1"/>
          <p:nvPr>
            <p:ph idx="10" type="dt"/>
          </p:nvPr>
        </p:nvSpPr>
        <p:spPr>
          <a:xfrm>
            <a:off x="457200" y="6356350"/>
            <a:ext cx="2133599" cy="365125"/>
          </a:xfrm>
          <a:prstGeom prst="rect">
            <a:avLst/>
          </a:prstGeom>
          <a:noFill/>
          <a:ln>
            <a:noFill/>
          </a:ln>
        </p:spPr>
        <p:txBody>
          <a:bodyPr anchorCtr="0" anchor="ctr" bIns="91425" lIns="91425" rIns="91425" tIns="91425"/>
          <a:lstStyle>
            <a:lvl1pPr indent="0" lvl="0" marL="0" marR="0" rtl="0" algn="l">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30" name="Shape 30"/>
          <p:cNvSpPr txBox="1"/>
          <p:nvPr>
            <p:ph idx="11" type="ftr"/>
          </p:nvPr>
        </p:nvSpPr>
        <p:spPr>
          <a:xfrm>
            <a:off x="3124200" y="6356350"/>
            <a:ext cx="2895600" cy="365125"/>
          </a:xfrm>
          <a:prstGeom prst="rect">
            <a:avLst/>
          </a:prstGeom>
          <a:noFill/>
          <a:ln>
            <a:noFill/>
          </a:ln>
        </p:spPr>
        <p:txBody>
          <a:bodyPr anchorCtr="0" anchor="ctr" bIns="91425" lIns="91425" rIns="91425" tIns="91425"/>
          <a:lstStyle>
            <a:lvl1pPr indent="0" lvl="0" marL="0" marR="0" rtl="0" algn="ctr">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31" name="Shape 31"/>
          <p:cNvSpPr txBox="1"/>
          <p:nvPr>
            <p:ph idx="12" type="sldNum"/>
          </p:nvPr>
        </p:nvSpPr>
        <p:spPr>
          <a:xfrm>
            <a:off x="6553200" y="6356350"/>
            <a:ext cx="2133599"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lang="en-US" sz="1200">
                <a:solidFill>
                  <a:srgbClr val="888888"/>
                </a:solidFill>
                <a:latin typeface="Calibri"/>
                <a:ea typeface="Calibri"/>
                <a:cs typeface="Calibri"/>
                <a:sym typeface="Calibri"/>
              </a:rPr>
              <a:t>‹#›</a:t>
            </a:fld>
          </a:p>
        </p:txBody>
      </p:sp>
      <p:pic>
        <p:nvPicPr>
          <p:cNvPr descr="1.jpg" id="32" name="Shape 32"/>
          <p:cNvPicPr preferRelativeResize="0"/>
          <p:nvPr/>
        </p:nvPicPr>
        <p:blipFill rotWithShape="1">
          <a:blip r:embed="rId2">
            <a:alphaModFix/>
          </a:blip>
          <a:srcRect b="0" l="0" r="0" t="0"/>
          <a:stretch/>
        </p:blipFill>
        <p:spPr>
          <a:xfrm>
            <a:off x="152400" y="152400"/>
            <a:ext cx="1600199" cy="800099"/>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Obj">
  <p:cSld name="Two Content">
    <p:spTree>
      <p:nvGrpSpPr>
        <p:cNvPr id="33" name="Shape 33"/>
        <p:cNvGrpSpPr/>
        <p:nvPr/>
      </p:nvGrpSpPr>
      <p:grpSpPr>
        <a:xfrm>
          <a:off x="0" y="0"/>
          <a:ext cx="0" cy="0"/>
          <a:chOff x="0" y="0"/>
          <a:chExt cx="0" cy="0"/>
        </a:xfrm>
      </p:grpSpPr>
      <p:sp>
        <p:nvSpPr>
          <p:cNvPr id="34" name="Shape 34"/>
          <p:cNvSpPr txBox="1"/>
          <p:nvPr>
            <p:ph type="title"/>
          </p:nvPr>
        </p:nvSpPr>
        <p:spPr>
          <a:xfrm>
            <a:off x="457200" y="274637"/>
            <a:ext cx="8229600" cy="1143000"/>
          </a:xfrm>
          <a:prstGeom prst="rect">
            <a:avLst/>
          </a:prstGeom>
          <a:noFill/>
          <a:ln>
            <a:noFill/>
          </a:ln>
        </p:spPr>
        <p:txBody>
          <a:bodyPr anchorCtr="0" anchor="ctr" bIns="91425" lIns="91425" rIns="91425" tIns="91425"/>
          <a:lstStyle>
            <a:lvl1pPr indent="0" lvl="0" marL="0" marR="0" rtl="0" algn="ctr">
              <a:spcBef>
                <a:spcPts val="0"/>
              </a:spcBef>
              <a:buClr>
                <a:schemeClr val="dk1"/>
              </a:buClr>
              <a:buFont typeface="Calibri"/>
              <a:buNone/>
              <a:defRPr b="0" i="0" sz="44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35" name="Shape 35"/>
          <p:cNvSpPr txBox="1"/>
          <p:nvPr>
            <p:ph idx="1" type="body"/>
          </p:nvPr>
        </p:nvSpPr>
        <p:spPr>
          <a:xfrm>
            <a:off x="457200" y="1600200"/>
            <a:ext cx="4038599" cy="4525963"/>
          </a:xfrm>
          <a:prstGeom prst="rect">
            <a:avLst/>
          </a:prstGeom>
          <a:noFill/>
          <a:ln>
            <a:noFill/>
          </a:ln>
        </p:spPr>
        <p:txBody>
          <a:bodyPr anchorCtr="0" anchor="t" bIns="91425" lIns="91425" rIns="91425" tIns="91425"/>
          <a:lstStyle>
            <a:lvl1pPr indent="-165100" lvl="0" marL="342900" marR="0" rtl="0" algn="l">
              <a:spcBef>
                <a:spcPts val="560"/>
              </a:spcBef>
              <a:buClr>
                <a:schemeClr val="dk1"/>
              </a:buClr>
              <a:buSzPct val="100000"/>
              <a:buFont typeface="Arial"/>
              <a:buChar char="•"/>
              <a:defRPr b="0" i="0" sz="2800" u="none" cap="none" strike="noStrike">
                <a:solidFill>
                  <a:schemeClr val="dk1"/>
                </a:solidFill>
                <a:latin typeface="Calibri"/>
                <a:ea typeface="Calibri"/>
                <a:cs typeface="Calibri"/>
                <a:sym typeface="Calibri"/>
              </a:defRPr>
            </a:lvl1pPr>
            <a:lvl2pPr indent="-133350" lvl="1" marL="742950" marR="0" rtl="0" algn="l">
              <a:spcBef>
                <a:spcPts val="480"/>
              </a:spcBef>
              <a:buClr>
                <a:schemeClr val="dk1"/>
              </a:buClr>
              <a:buSzPct val="100000"/>
              <a:buFont typeface="Arial"/>
              <a:buChar char="–"/>
              <a:defRPr b="0" i="0" sz="2400" u="none" cap="none" strike="noStrike">
                <a:solidFill>
                  <a:schemeClr val="dk1"/>
                </a:solidFill>
                <a:latin typeface="Calibri"/>
                <a:ea typeface="Calibri"/>
                <a:cs typeface="Calibri"/>
                <a:sym typeface="Calibri"/>
              </a:defRPr>
            </a:lvl2pPr>
            <a:lvl3pPr indent="-101600" lvl="2" marL="11430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3pPr>
            <a:lvl4pPr indent="-114300" lvl="3" marL="1600200" marR="0" rtl="0" algn="l">
              <a:spcBef>
                <a:spcPts val="36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4pPr>
            <a:lvl5pPr indent="-114300" lvl="4" marL="2057400" marR="0" rtl="0" algn="l">
              <a:spcBef>
                <a:spcPts val="36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5pPr>
            <a:lvl6pPr indent="-114300" lvl="5" marL="2514600" marR="0" rtl="0" algn="l">
              <a:spcBef>
                <a:spcPts val="36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6pPr>
            <a:lvl7pPr indent="-114300" lvl="6" marL="2971800" marR="0" rtl="0" algn="l">
              <a:spcBef>
                <a:spcPts val="36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7pPr>
            <a:lvl8pPr indent="-114300" lvl="7" marL="3429000" marR="0" rtl="0" algn="l">
              <a:spcBef>
                <a:spcPts val="36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8pPr>
            <a:lvl9pPr indent="-114300" lvl="8" marL="3886200" marR="0" rtl="0" algn="l">
              <a:spcBef>
                <a:spcPts val="36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9pPr>
          </a:lstStyle>
          <a:p/>
        </p:txBody>
      </p:sp>
      <p:sp>
        <p:nvSpPr>
          <p:cNvPr id="36" name="Shape 36"/>
          <p:cNvSpPr txBox="1"/>
          <p:nvPr>
            <p:ph idx="2" type="body"/>
          </p:nvPr>
        </p:nvSpPr>
        <p:spPr>
          <a:xfrm>
            <a:off x="4648200" y="1600200"/>
            <a:ext cx="4038599" cy="4525963"/>
          </a:xfrm>
          <a:prstGeom prst="rect">
            <a:avLst/>
          </a:prstGeom>
          <a:noFill/>
          <a:ln>
            <a:noFill/>
          </a:ln>
        </p:spPr>
        <p:txBody>
          <a:bodyPr anchorCtr="0" anchor="t" bIns="91425" lIns="91425" rIns="91425" tIns="91425"/>
          <a:lstStyle>
            <a:lvl1pPr indent="-165100" lvl="0" marL="342900" marR="0" rtl="0" algn="l">
              <a:spcBef>
                <a:spcPts val="560"/>
              </a:spcBef>
              <a:buClr>
                <a:schemeClr val="dk1"/>
              </a:buClr>
              <a:buSzPct val="100000"/>
              <a:buFont typeface="Arial"/>
              <a:buChar char="•"/>
              <a:defRPr b="0" i="0" sz="2800" u="none" cap="none" strike="noStrike">
                <a:solidFill>
                  <a:schemeClr val="dk1"/>
                </a:solidFill>
                <a:latin typeface="Calibri"/>
                <a:ea typeface="Calibri"/>
                <a:cs typeface="Calibri"/>
                <a:sym typeface="Calibri"/>
              </a:defRPr>
            </a:lvl1pPr>
            <a:lvl2pPr indent="-133350" lvl="1" marL="742950" marR="0" rtl="0" algn="l">
              <a:spcBef>
                <a:spcPts val="480"/>
              </a:spcBef>
              <a:buClr>
                <a:schemeClr val="dk1"/>
              </a:buClr>
              <a:buSzPct val="100000"/>
              <a:buFont typeface="Arial"/>
              <a:buChar char="–"/>
              <a:defRPr b="0" i="0" sz="2400" u="none" cap="none" strike="noStrike">
                <a:solidFill>
                  <a:schemeClr val="dk1"/>
                </a:solidFill>
                <a:latin typeface="Calibri"/>
                <a:ea typeface="Calibri"/>
                <a:cs typeface="Calibri"/>
                <a:sym typeface="Calibri"/>
              </a:defRPr>
            </a:lvl2pPr>
            <a:lvl3pPr indent="-101600" lvl="2" marL="11430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3pPr>
            <a:lvl4pPr indent="-114300" lvl="3" marL="1600200" marR="0" rtl="0" algn="l">
              <a:spcBef>
                <a:spcPts val="36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4pPr>
            <a:lvl5pPr indent="-114300" lvl="4" marL="2057400" marR="0" rtl="0" algn="l">
              <a:spcBef>
                <a:spcPts val="36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5pPr>
            <a:lvl6pPr indent="-114300" lvl="5" marL="2514600" marR="0" rtl="0" algn="l">
              <a:spcBef>
                <a:spcPts val="36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6pPr>
            <a:lvl7pPr indent="-114300" lvl="6" marL="2971800" marR="0" rtl="0" algn="l">
              <a:spcBef>
                <a:spcPts val="36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7pPr>
            <a:lvl8pPr indent="-114300" lvl="7" marL="3429000" marR="0" rtl="0" algn="l">
              <a:spcBef>
                <a:spcPts val="36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8pPr>
            <a:lvl9pPr indent="-114300" lvl="8" marL="3886200" marR="0" rtl="0" algn="l">
              <a:spcBef>
                <a:spcPts val="36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9pPr>
          </a:lstStyle>
          <a:p/>
        </p:txBody>
      </p:sp>
      <p:sp>
        <p:nvSpPr>
          <p:cNvPr id="37" name="Shape 37"/>
          <p:cNvSpPr txBox="1"/>
          <p:nvPr>
            <p:ph idx="10" type="dt"/>
          </p:nvPr>
        </p:nvSpPr>
        <p:spPr>
          <a:xfrm>
            <a:off x="457200" y="6356350"/>
            <a:ext cx="2133599" cy="365125"/>
          </a:xfrm>
          <a:prstGeom prst="rect">
            <a:avLst/>
          </a:prstGeom>
          <a:noFill/>
          <a:ln>
            <a:noFill/>
          </a:ln>
        </p:spPr>
        <p:txBody>
          <a:bodyPr anchorCtr="0" anchor="ctr" bIns="91425" lIns="91425" rIns="91425" tIns="91425"/>
          <a:lstStyle>
            <a:lvl1pPr indent="0" lvl="0" marL="0" marR="0" rtl="0" algn="l">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38" name="Shape 38"/>
          <p:cNvSpPr txBox="1"/>
          <p:nvPr>
            <p:ph idx="11" type="ftr"/>
          </p:nvPr>
        </p:nvSpPr>
        <p:spPr>
          <a:xfrm>
            <a:off x="3124200" y="6356350"/>
            <a:ext cx="2895600" cy="365125"/>
          </a:xfrm>
          <a:prstGeom prst="rect">
            <a:avLst/>
          </a:prstGeom>
          <a:noFill/>
          <a:ln>
            <a:noFill/>
          </a:ln>
        </p:spPr>
        <p:txBody>
          <a:bodyPr anchorCtr="0" anchor="ctr" bIns="91425" lIns="91425" rIns="91425" tIns="91425"/>
          <a:lstStyle>
            <a:lvl1pPr indent="0" lvl="0" marL="0" marR="0" rtl="0" algn="ctr">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39" name="Shape 39"/>
          <p:cNvSpPr txBox="1"/>
          <p:nvPr>
            <p:ph idx="12" type="sldNum"/>
          </p:nvPr>
        </p:nvSpPr>
        <p:spPr>
          <a:xfrm>
            <a:off x="6553200" y="6356350"/>
            <a:ext cx="2133599"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lang="en-US" sz="1200">
                <a:solidFill>
                  <a:srgbClr val="888888"/>
                </a:solidFill>
                <a:latin typeface="Calibri"/>
                <a:ea typeface="Calibri"/>
                <a:cs typeface="Calibri"/>
                <a:sym typeface="Calibri"/>
              </a:rPr>
              <a:t>‹#›</a:t>
            </a:fld>
          </a:p>
        </p:txBody>
      </p:sp>
      <p:pic>
        <p:nvPicPr>
          <p:cNvPr descr="1.jpg" id="40" name="Shape 40"/>
          <p:cNvPicPr preferRelativeResize="0"/>
          <p:nvPr/>
        </p:nvPicPr>
        <p:blipFill rotWithShape="1">
          <a:blip r:embed="rId2">
            <a:alphaModFix/>
          </a:blip>
          <a:srcRect b="0" l="0" r="0" t="0"/>
          <a:stretch/>
        </p:blipFill>
        <p:spPr>
          <a:xfrm>
            <a:off x="152400" y="152400"/>
            <a:ext cx="1600199" cy="800099"/>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TxTwoObj">
  <p:cSld name="Comparison">
    <p:spTree>
      <p:nvGrpSpPr>
        <p:cNvPr id="41" name="Shape 41"/>
        <p:cNvGrpSpPr/>
        <p:nvPr/>
      </p:nvGrpSpPr>
      <p:grpSpPr>
        <a:xfrm>
          <a:off x="0" y="0"/>
          <a:ext cx="0" cy="0"/>
          <a:chOff x="0" y="0"/>
          <a:chExt cx="0" cy="0"/>
        </a:xfrm>
      </p:grpSpPr>
      <p:sp>
        <p:nvSpPr>
          <p:cNvPr id="42" name="Shape 42"/>
          <p:cNvSpPr txBox="1"/>
          <p:nvPr>
            <p:ph type="title"/>
          </p:nvPr>
        </p:nvSpPr>
        <p:spPr>
          <a:xfrm>
            <a:off x="457200" y="274637"/>
            <a:ext cx="8229600" cy="1143000"/>
          </a:xfrm>
          <a:prstGeom prst="rect">
            <a:avLst/>
          </a:prstGeom>
          <a:noFill/>
          <a:ln>
            <a:noFill/>
          </a:ln>
        </p:spPr>
        <p:txBody>
          <a:bodyPr anchorCtr="0" anchor="ctr" bIns="91425" lIns="91425" rIns="91425" tIns="91425"/>
          <a:lstStyle>
            <a:lvl1pPr indent="0" lvl="0" marL="0" marR="0" rtl="0" algn="ctr">
              <a:spcBef>
                <a:spcPts val="0"/>
              </a:spcBef>
              <a:buClr>
                <a:schemeClr val="dk1"/>
              </a:buClr>
              <a:buFont typeface="Calibri"/>
              <a:buNone/>
              <a:defRPr b="0" i="0" sz="44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43" name="Shape 43"/>
          <p:cNvSpPr txBox="1"/>
          <p:nvPr>
            <p:ph idx="1" type="body"/>
          </p:nvPr>
        </p:nvSpPr>
        <p:spPr>
          <a:xfrm>
            <a:off x="457200" y="1535112"/>
            <a:ext cx="4040187" cy="639762"/>
          </a:xfrm>
          <a:prstGeom prst="rect">
            <a:avLst/>
          </a:prstGeom>
          <a:noFill/>
          <a:ln>
            <a:noFill/>
          </a:ln>
        </p:spPr>
        <p:txBody>
          <a:bodyPr anchorCtr="0" anchor="b" bIns="91425" lIns="91425" rIns="91425" tIns="91425"/>
          <a:lstStyle>
            <a:lvl1pPr indent="0" lvl="0" marL="0" marR="0" rtl="0" algn="l">
              <a:spcBef>
                <a:spcPts val="480"/>
              </a:spcBef>
              <a:buClr>
                <a:schemeClr val="dk1"/>
              </a:buClr>
              <a:buFont typeface="Arial"/>
              <a:buNone/>
              <a:defRPr b="1" i="0" sz="2400" u="none" cap="none" strike="noStrike">
                <a:solidFill>
                  <a:schemeClr val="dk1"/>
                </a:solidFill>
                <a:latin typeface="Calibri"/>
                <a:ea typeface="Calibri"/>
                <a:cs typeface="Calibri"/>
                <a:sym typeface="Calibri"/>
              </a:defRPr>
            </a:lvl1pPr>
            <a:lvl2pPr indent="0" lvl="1" marL="457200" marR="0" rtl="0" algn="l">
              <a:spcBef>
                <a:spcPts val="400"/>
              </a:spcBef>
              <a:buClr>
                <a:schemeClr val="dk1"/>
              </a:buClr>
              <a:buFont typeface="Arial"/>
              <a:buNone/>
              <a:defRPr b="1" i="0" sz="2000" u="none" cap="none" strike="noStrike">
                <a:solidFill>
                  <a:schemeClr val="dk1"/>
                </a:solidFill>
                <a:latin typeface="Calibri"/>
                <a:ea typeface="Calibri"/>
                <a:cs typeface="Calibri"/>
                <a:sym typeface="Calibri"/>
              </a:defRPr>
            </a:lvl2pPr>
            <a:lvl3pPr indent="0" lvl="2" marL="914400" marR="0" rtl="0" algn="l">
              <a:spcBef>
                <a:spcPts val="360"/>
              </a:spcBef>
              <a:buClr>
                <a:schemeClr val="dk1"/>
              </a:buClr>
              <a:buFont typeface="Arial"/>
              <a:buNone/>
              <a:defRPr b="1" i="0" sz="1800" u="none" cap="none" strike="noStrike">
                <a:solidFill>
                  <a:schemeClr val="dk1"/>
                </a:solidFill>
                <a:latin typeface="Calibri"/>
                <a:ea typeface="Calibri"/>
                <a:cs typeface="Calibri"/>
                <a:sym typeface="Calibri"/>
              </a:defRPr>
            </a:lvl3pPr>
            <a:lvl4pPr indent="0" lvl="3" marL="1371600" marR="0" rtl="0" algn="l">
              <a:spcBef>
                <a:spcPts val="320"/>
              </a:spcBef>
              <a:buClr>
                <a:schemeClr val="dk1"/>
              </a:buClr>
              <a:buFont typeface="Arial"/>
              <a:buNone/>
              <a:defRPr b="1" i="0" sz="1600" u="none" cap="none" strike="noStrike">
                <a:solidFill>
                  <a:schemeClr val="dk1"/>
                </a:solidFill>
                <a:latin typeface="Calibri"/>
                <a:ea typeface="Calibri"/>
                <a:cs typeface="Calibri"/>
                <a:sym typeface="Calibri"/>
              </a:defRPr>
            </a:lvl4pPr>
            <a:lvl5pPr indent="0" lvl="4" marL="1828800" marR="0" rtl="0" algn="l">
              <a:spcBef>
                <a:spcPts val="320"/>
              </a:spcBef>
              <a:buClr>
                <a:schemeClr val="dk1"/>
              </a:buClr>
              <a:buFont typeface="Arial"/>
              <a:buNone/>
              <a:defRPr b="1" i="0" sz="1600" u="none" cap="none" strike="noStrike">
                <a:solidFill>
                  <a:schemeClr val="dk1"/>
                </a:solidFill>
                <a:latin typeface="Calibri"/>
                <a:ea typeface="Calibri"/>
                <a:cs typeface="Calibri"/>
                <a:sym typeface="Calibri"/>
              </a:defRPr>
            </a:lvl5pPr>
            <a:lvl6pPr indent="0" lvl="5" marL="2286000" marR="0" rtl="0" algn="l">
              <a:spcBef>
                <a:spcPts val="320"/>
              </a:spcBef>
              <a:buClr>
                <a:schemeClr val="dk1"/>
              </a:buClr>
              <a:buFont typeface="Arial"/>
              <a:buNone/>
              <a:defRPr b="1" i="0" sz="1600" u="none" cap="none" strike="noStrike">
                <a:solidFill>
                  <a:schemeClr val="dk1"/>
                </a:solidFill>
                <a:latin typeface="Calibri"/>
                <a:ea typeface="Calibri"/>
                <a:cs typeface="Calibri"/>
                <a:sym typeface="Calibri"/>
              </a:defRPr>
            </a:lvl6pPr>
            <a:lvl7pPr indent="0" lvl="6" marL="2743200" marR="0" rtl="0" algn="l">
              <a:spcBef>
                <a:spcPts val="320"/>
              </a:spcBef>
              <a:buClr>
                <a:schemeClr val="dk1"/>
              </a:buClr>
              <a:buFont typeface="Arial"/>
              <a:buNone/>
              <a:defRPr b="1" i="0" sz="1600" u="none" cap="none" strike="noStrike">
                <a:solidFill>
                  <a:schemeClr val="dk1"/>
                </a:solidFill>
                <a:latin typeface="Calibri"/>
                <a:ea typeface="Calibri"/>
                <a:cs typeface="Calibri"/>
                <a:sym typeface="Calibri"/>
              </a:defRPr>
            </a:lvl7pPr>
            <a:lvl8pPr indent="0" lvl="7" marL="3200400" marR="0" rtl="0" algn="l">
              <a:spcBef>
                <a:spcPts val="320"/>
              </a:spcBef>
              <a:buClr>
                <a:schemeClr val="dk1"/>
              </a:buClr>
              <a:buFont typeface="Arial"/>
              <a:buNone/>
              <a:defRPr b="1" i="0" sz="1600" u="none" cap="none" strike="noStrike">
                <a:solidFill>
                  <a:schemeClr val="dk1"/>
                </a:solidFill>
                <a:latin typeface="Calibri"/>
                <a:ea typeface="Calibri"/>
                <a:cs typeface="Calibri"/>
                <a:sym typeface="Calibri"/>
              </a:defRPr>
            </a:lvl8pPr>
            <a:lvl9pPr indent="0" lvl="8" marL="3657600" marR="0" rtl="0" algn="l">
              <a:spcBef>
                <a:spcPts val="320"/>
              </a:spcBef>
              <a:buClr>
                <a:schemeClr val="dk1"/>
              </a:buClr>
              <a:buFont typeface="Arial"/>
              <a:buNone/>
              <a:defRPr b="1" i="0" sz="1600" u="none" cap="none" strike="noStrike">
                <a:solidFill>
                  <a:schemeClr val="dk1"/>
                </a:solidFill>
                <a:latin typeface="Calibri"/>
                <a:ea typeface="Calibri"/>
                <a:cs typeface="Calibri"/>
                <a:sym typeface="Calibri"/>
              </a:defRPr>
            </a:lvl9pPr>
          </a:lstStyle>
          <a:p/>
        </p:txBody>
      </p:sp>
      <p:sp>
        <p:nvSpPr>
          <p:cNvPr id="44" name="Shape 44"/>
          <p:cNvSpPr txBox="1"/>
          <p:nvPr>
            <p:ph idx="2" type="body"/>
          </p:nvPr>
        </p:nvSpPr>
        <p:spPr>
          <a:xfrm>
            <a:off x="457200" y="2174875"/>
            <a:ext cx="4040187" cy="3951287"/>
          </a:xfrm>
          <a:prstGeom prst="rect">
            <a:avLst/>
          </a:prstGeom>
          <a:noFill/>
          <a:ln>
            <a:noFill/>
          </a:ln>
        </p:spPr>
        <p:txBody>
          <a:bodyPr anchorCtr="0" anchor="t" bIns="91425" lIns="91425" rIns="91425" tIns="91425"/>
          <a:lstStyle>
            <a:lvl1pPr indent="-190500" lvl="0" marL="342900" marR="0" rtl="0" algn="l">
              <a:spcBef>
                <a:spcPts val="480"/>
              </a:spcBef>
              <a:buClr>
                <a:schemeClr val="dk1"/>
              </a:buClr>
              <a:buSzPct val="100000"/>
              <a:buFont typeface="Arial"/>
              <a:buChar char="•"/>
              <a:defRPr b="0" i="0" sz="2400" u="none" cap="none" strike="noStrike">
                <a:solidFill>
                  <a:schemeClr val="dk1"/>
                </a:solidFill>
                <a:latin typeface="Calibri"/>
                <a:ea typeface="Calibri"/>
                <a:cs typeface="Calibri"/>
                <a:sym typeface="Calibri"/>
              </a:defRPr>
            </a:lvl1pPr>
            <a:lvl2pPr indent="-158750" lvl="1" marL="74295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2pPr>
            <a:lvl3pPr indent="-114300" lvl="2" marL="1143000" marR="0" rtl="0" algn="l">
              <a:spcBef>
                <a:spcPts val="36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3pPr>
            <a:lvl4pPr indent="-127000" lvl="3" marL="1600200"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4pPr>
            <a:lvl5pPr indent="-127000" lvl="4" marL="2057400"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5pPr>
            <a:lvl6pPr indent="-127000" lvl="5" marL="2514600"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6pPr>
            <a:lvl7pPr indent="-127000" lvl="6" marL="2971800"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7pPr>
            <a:lvl8pPr indent="-127000" lvl="7" marL="3429000"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8pPr>
            <a:lvl9pPr indent="-127000" lvl="8" marL="3886200"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9pPr>
          </a:lstStyle>
          <a:p/>
        </p:txBody>
      </p:sp>
      <p:sp>
        <p:nvSpPr>
          <p:cNvPr id="45" name="Shape 45"/>
          <p:cNvSpPr txBox="1"/>
          <p:nvPr>
            <p:ph idx="3" type="body"/>
          </p:nvPr>
        </p:nvSpPr>
        <p:spPr>
          <a:xfrm>
            <a:off x="4645025" y="1535112"/>
            <a:ext cx="4041774" cy="639762"/>
          </a:xfrm>
          <a:prstGeom prst="rect">
            <a:avLst/>
          </a:prstGeom>
          <a:noFill/>
          <a:ln>
            <a:noFill/>
          </a:ln>
        </p:spPr>
        <p:txBody>
          <a:bodyPr anchorCtr="0" anchor="b" bIns="91425" lIns="91425" rIns="91425" tIns="91425"/>
          <a:lstStyle>
            <a:lvl1pPr indent="0" lvl="0" marL="0" marR="0" rtl="0" algn="l">
              <a:spcBef>
                <a:spcPts val="480"/>
              </a:spcBef>
              <a:buClr>
                <a:schemeClr val="dk1"/>
              </a:buClr>
              <a:buFont typeface="Arial"/>
              <a:buNone/>
              <a:defRPr b="1" i="0" sz="2400" u="none" cap="none" strike="noStrike">
                <a:solidFill>
                  <a:schemeClr val="dk1"/>
                </a:solidFill>
                <a:latin typeface="Calibri"/>
                <a:ea typeface="Calibri"/>
                <a:cs typeface="Calibri"/>
                <a:sym typeface="Calibri"/>
              </a:defRPr>
            </a:lvl1pPr>
            <a:lvl2pPr indent="0" lvl="1" marL="457200" marR="0" rtl="0" algn="l">
              <a:spcBef>
                <a:spcPts val="400"/>
              </a:spcBef>
              <a:buClr>
                <a:schemeClr val="dk1"/>
              </a:buClr>
              <a:buFont typeface="Arial"/>
              <a:buNone/>
              <a:defRPr b="1" i="0" sz="2000" u="none" cap="none" strike="noStrike">
                <a:solidFill>
                  <a:schemeClr val="dk1"/>
                </a:solidFill>
                <a:latin typeface="Calibri"/>
                <a:ea typeface="Calibri"/>
                <a:cs typeface="Calibri"/>
                <a:sym typeface="Calibri"/>
              </a:defRPr>
            </a:lvl2pPr>
            <a:lvl3pPr indent="0" lvl="2" marL="914400" marR="0" rtl="0" algn="l">
              <a:spcBef>
                <a:spcPts val="360"/>
              </a:spcBef>
              <a:buClr>
                <a:schemeClr val="dk1"/>
              </a:buClr>
              <a:buFont typeface="Arial"/>
              <a:buNone/>
              <a:defRPr b="1" i="0" sz="1800" u="none" cap="none" strike="noStrike">
                <a:solidFill>
                  <a:schemeClr val="dk1"/>
                </a:solidFill>
                <a:latin typeface="Calibri"/>
                <a:ea typeface="Calibri"/>
                <a:cs typeface="Calibri"/>
                <a:sym typeface="Calibri"/>
              </a:defRPr>
            </a:lvl3pPr>
            <a:lvl4pPr indent="0" lvl="3" marL="1371600" marR="0" rtl="0" algn="l">
              <a:spcBef>
                <a:spcPts val="320"/>
              </a:spcBef>
              <a:buClr>
                <a:schemeClr val="dk1"/>
              </a:buClr>
              <a:buFont typeface="Arial"/>
              <a:buNone/>
              <a:defRPr b="1" i="0" sz="1600" u="none" cap="none" strike="noStrike">
                <a:solidFill>
                  <a:schemeClr val="dk1"/>
                </a:solidFill>
                <a:latin typeface="Calibri"/>
                <a:ea typeface="Calibri"/>
                <a:cs typeface="Calibri"/>
                <a:sym typeface="Calibri"/>
              </a:defRPr>
            </a:lvl4pPr>
            <a:lvl5pPr indent="0" lvl="4" marL="1828800" marR="0" rtl="0" algn="l">
              <a:spcBef>
                <a:spcPts val="320"/>
              </a:spcBef>
              <a:buClr>
                <a:schemeClr val="dk1"/>
              </a:buClr>
              <a:buFont typeface="Arial"/>
              <a:buNone/>
              <a:defRPr b="1" i="0" sz="1600" u="none" cap="none" strike="noStrike">
                <a:solidFill>
                  <a:schemeClr val="dk1"/>
                </a:solidFill>
                <a:latin typeface="Calibri"/>
                <a:ea typeface="Calibri"/>
                <a:cs typeface="Calibri"/>
                <a:sym typeface="Calibri"/>
              </a:defRPr>
            </a:lvl5pPr>
            <a:lvl6pPr indent="0" lvl="5" marL="2286000" marR="0" rtl="0" algn="l">
              <a:spcBef>
                <a:spcPts val="320"/>
              </a:spcBef>
              <a:buClr>
                <a:schemeClr val="dk1"/>
              </a:buClr>
              <a:buFont typeface="Arial"/>
              <a:buNone/>
              <a:defRPr b="1" i="0" sz="1600" u="none" cap="none" strike="noStrike">
                <a:solidFill>
                  <a:schemeClr val="dk1"/>
                </a:solidFill>
                <a:latin typeface="Calibri"/>
                <a:ea typeface="Calibri"/>
                <a:cs typeface="Calibri"/>
                <a:sym typeface="Calibri"/>
              </a:defRPr>
            </a:lvl6pPr>
            <a:lvl7pPr indent="0" lvl="6" marL="2743200" marR="0" rtl="0" algn="l">
              <a:spcBef>
                <a:spcPts val="320"/>
              </a:spcBef>
              <a:buClr>
                <a:schemeClr val="dk1"/>
              </a:buClr>
              <a:buFont typeface="Arial"/>
              <a:buNone/>
              <a:defRPr b="1" i="0" sz="1600" u="none" cap="none" strike="noStrike">
                <a:solidFill>
                  <a:schemeClr val="dk1"/>
                </a:solidFill>
                <a:latin typeface="Calibri"/>
                <a:ea typeface="Calibri"/>
                <a:cs typeface="Calibri"/>
                <a:sym typeface="Calibri"/>
              </a:defRPr>
            </a:lvl7pPr>
            <a:lvl8pPr indent="0" lvl="7" marL="3200400" marR="0" rtl="0" algn="l">
              <a:spcBef>
                <a:spcPts val="320"/>
              </a:spcBef>
              <a:buClr>
                <a:schemeClr val="dk1"/>
              </a:buClr>
              <a:buFont typeface="Arial"/>
              <a:buNone/>
              <a:defRPr b="1" i="0" sz="1600" u="none" cap="none" strike="noStrike">
                <a:solidFill>
                  <a:schemeClr val="dk1"/>
                </a:solidFill>
                <a:latin typeface="Calibri"/>
                <a:ea typeface="Calibri"/>
                <a:cs typeface="Calibri"/>
                <a:sym typeface="Calibri"/>
              </a:defRPr>
            </a:lvl8pPr>
            <a:lvl9pPr indent="0" lvl="8" marL="3657600" marR="0" rtl="0" algn="l">
              <a:spcBef>
                <a:spcPts val="320"/>
              </a:spcBef>
              <a:buClr>
                <a:schemeClr val="dk1"/>
              </a:buClr>
              <a:buFont typeface="Arial"/>
              <a:buNone/>
              <a:defRPr b="1" i="0" sz="1600" u="none" cap="none" strike="noStrike">
                <a:solidFill>
                  <a:schemeClr val="dk1"/>
                </a:solidFill>
                <a:latin typeface="Calibri"/>
                <a:ea typeface="Calibri"/>
                <a:cs typeface="Calibri"/>
                <a:sym typeface="Calibri"/>
              </a:defRPr>
            </a:lvl9pPr>
          </a:lstStyle>
          <a:p/>
        </p:txBody>
      </p:sp>
      <p:sp>
        <p:nvSpPr>
          <p:cNvPr id="46" name="Shape 46"/>
          <p:cNvSpPr txBox="1"/>
          <p:nvPr>
            <p:ph idx="4" type="body"/>
          </p:nvPr>
        </p:nvSpPr>
        <p:spPr>
          <a:xfrm>
            <a:off x="4645025" y="2174875"/>
            <a:ext cx="4041774" cy="3951287"/>
          </a:xfrm>
          <a:prstGeom prst="rect">
            <a:avLst/>
          </a:prstGeom>
          <a:noFill/>
          <a:ln>
            <a:noFill/>
          </a:ln>
        </p:spPr>
        <p:txBody>
          <a:bodyPr anchorCtr="0" anchor="t" bIns="91425" lIns="91425" rIns="91425" tIns="91425"/>
          <a:lstStyle>
            <a:lvl1pPr indent="-190500" lvl="0" marL="342900" marR="0" rtl="0" algn="l">
              <a:spcBef>
                <a:spcPts val="480"/>
              </a:spcBef>
              <a:buClr>
                <a:schemeClr val="dk1"/>
              </a:buClr>
              <a:buSzPct val="100000"/>
              <a:buFont typeface="Arial"/>
              <a:buChar char="•"/>
              <a:defRPr b="0" i="0" sz="2400" u="none" cap="none" strike="noStrike">
                <a:solidFill>
                  <a:schemeClr val="dk1"/>
                </a:solidFill>
                <a:latin typeface="Calibri"/>
                <a:ea typeface="Calibri"/>
                <a:cs typeface="Calibri"/>
                <a:sym typeface="Calibri"/>
              </a:defRPr>
            </a:lvl1pPr>
            <a:lvl2pPr indent="-158750" lvl="1" marL="74295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2pPr>
            <a:lvl3pPr indent="-114300" lvl="2" marL="1143000" marR="0" rtl="0" algn="l">
              <a:spcBef>
                <a:spcPts val="36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3pPr>
            <a:lvl4pPr indent="-127000" lvl="3" marL="1600200"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4pPr>
            <a:lvl5pPr indent="-127000" lvl="4" marL="2057400"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5pPr>
            <a:lvl6pPr indent="-127000" lvl="5" marL="2514600"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6pPr>
            <a:lvl7pPr indent="-127000" lvl="6" marL="2971800"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7pPr>
            <a:lvl8pPr indent="-127000" lvl="7" marL="3429000"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8pPr>
            <a:lvl9pPr indent="-127000" lvl="8" marL="3886200"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9pPr>
          </a:lstStyle>
          <a:p/>
        </p:txBody>
      </p:sp>
      <p:sp>
        <p:nvSpPr>
          <p:cNvPr id="47" name="Shape 47"/>
          <p:cNvSpPr txBox="1"/>
          <p:nvPr>
            <p:ph idx="10" type="dt"/>
          </p:nvPr>
        </p:nvSpPr>
        <p:spPr>
          <a:xfrm>
            <a:off x="457200" y="6356350"/>
            <a:ext cx="2133599" cy="365125"/>
          </a:xfrm>
          <a:prstGeom prst="rect">
            <a:avLst/>
          </a:prstGeom>
          <a:noFill/>
          <a:ln>
            <a:noFill/>
          </a:ln>
        </p:spPr>
        <p:txBody>
          <a:bodyPr anchorCtr="0" anchor="ctr" bIns="91425" lIns="91425" rIns="91425" tIns="91425"/>
          <a:lstStyle>
            <a:lvl1pPr indent="0" lvl="0" marL="0" marR="0" rtl="0" algn="l">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48" name="Shape 48"/>
          <p:cNvSpPr txBox="1"/>
          <p:nvPr>
            <p:ph idx="11" type="ftr"/>
          </p:nvPr>
        </p:nvSpPr>
        <p:spPr>
          <a:xfrm>
            <a:off x="3124200" y="6356350"/>
            <a:ext cx="2895600" cy="365125"/>
          </a:xfrm>
          <a:prstGeom prst="rect">
            <a:avLst/>
          </a:prstGeom>
          <a:noFill/>
          <a:ln>
            <a:noFill/>
          </a:ln>
        </p:spPr>
        <p:txBody>
          <a:bodyPr anchorCtr="0" anchor="ctr" bIns="91425" lIns="91425" rIns="91425" tIns="91425"/>
          <a:lstStyle>
            <a:lvl1pPr indent="0" lvl="0" marL="0" marR="0" rtl="0" algn="ctr">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49" name="Shape 49"/>
          <p:cNvSpPr txBox="1"/>
          <p:nvPr>
            <p:ph idx="12" type="sldNum"/>
          </p:nvPr>
        </p:nvSpPr>
        <p:spPr>
          <a:xfrm>
            <a:off x="6553200" y="6356350"/>
            <a:ext cx="2133599"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lang="en-US" sz="1200">
                <a:solidFill>
                  <a:srgbClr val="888888"/>
                </a:solidFill>
                <a:latin typeface="Calibri"/>
                <a:ea typeface="Calibri"/>
                <a:cs typeface="Calibri"/>
                <a:sym typeface="Calibri"/>
              </a:rPr>
              <a:t>‹#›</a:t>
            </a:fld>
          </a:p>
        </p:txBody>
      </p:sp>
      <p:pic>
        <p:nvPicPr>
          <p:cNvPr descr="1.jpg" id="50" name="Shape 50"/>
          <p:cNvPicPr preferRelativeResize="0"/>
          <p:nvPr/>
        </p:nvPicPr>
        <p:blipFill rotWithShape="1">
          <a:blip r:embed="rId2">
            <a:alphaModFix/>
          </a:blip>
          <a:srcRect b="0" l="0" r="0" t="0"/>
          <a:stretch/>
        </p:blipFill>
        <p:spPr>
          <a:xfrm>
            <a:off x="152400" y="152400"/>
            <a:ext cx="1600199" cy="800099"/>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51" name="Shape 51"/>
        <p:cNvGrpSpPr/>
        <p:nvPr/>
      </p:nvGrpSpPr>
      <p:grpSpPr>
        <a:xfrm>
          <a:off x="0" y="0"/>
          <a:ext cx="0" cy="0"/>
          <a:chOff x="0" y="0"/>
          <a:chExt cx="0" cy="0"/>
        </a:xfrm>
      </p:grpSpPr>
      <p:sp>
        <p:nvSpPr>
          <p:cNvPr id="52" name="Shape 52"/>
          <p:cNvSpPr txBox="1"/>
          <p:nvPr>
            <p:ph type="title"/>
          </p:nvPr>
        </p:nvSpPr>
        <p:spPr>
          <a:xfrm>
            <a:off x="457200" y="274637"/>
            <a:ext cx="8229600" cy="1143000"/>
          </a:xfrm>
          <a:prstGeom prst="rect">
            <a:avLst/>
          </a:prstGeom>
          <a:noFill/>
          <a:ln>
            <a:noFill/>
          </a:ln>
        </p:spPr>
        <p:txBody>
          <a:bodyPr anchorCtr="0" anchor="ctr" bIns="91425" lIns="91425" rIns="91425" tIns="91425"/>
          <a:lstStyle>
            <a:lvl1pPr indent="0" lvl="0" marL="0" marR="0" rtl="0" algn="ctr">
              <a:spcBef>
                <a:spcPts val="0"/>
              </a:spcBef>
              <a:buClr>
                <a:schemeClr val="dk1"/>
              </a:buClr>
              <a:buFont typeface="Calibri"/>
              <a:buNone/>
              <a:defRPr b="0" i="0" sz="44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53" name="Shape 53"/>
          <p:cNvSpPr txBox="1"/>
          <p:nvPr>
            <p:ph idx="10" type="dt"/>
          </p:nvPr>
        </p:nvSpPr>
        <p:spPr>
          <a:xfrm>
            <a:off x="457200" y="6356350"/>
            <a:ext cx="2133599" cy="365125"/>
          </a:xfrm>
          <a:prstGeom prst="rect">
            <a:avLst/>
          </a:prstGeom>
          <a:noFill/>
          <a:ln>
            <a:noFill/>
          </a:ln>
        </p:spPr>
        <p:txBody>
          <a:bodyPr anchorCtr="0" anchor="ctr" bIns="91425" lIns="91425" rIns="91425" tIns="91425"/>
          <a:lstStyle>
            <a:lvl1pPr indent="0" lvl="0" marL="0" marR="0" rtl="0" algn="l">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54" name="Shape 54"/>
          <p:cNvSpPr txBox="1"/>
          <p:nvPr>
            <p:ph idx="11" type="ftr"/>
          </p:nvPr>
        </p:nvSpPr>
        <p:spPr>
          <a:xfrm>
            <a:off x="3124200" y="6356350"/>
            <a:ext cx="2895600" cy="365125"/>
          </a:xfrm>
          <a:prstGeom prst="rect">
            <a:avLst/>
          </a:prstGeom>
          <a:noFill/>
          <a:ln>
            <a:noFill/>
          </a:ln>
        </p:spPr>
        <p:txBody>
          <a:bodyPr anchorCtr="0" anchor="ctr" bIns="91425" lIns="91425" rIns="91425" tIns="91425"/>
          <a:lstStyle>
            <a:lvl1pPr indent="0" lvl="0" marL="0" marR="0" rtl="0" algn="ctr">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55" name="Shape 55"/>
          <p:cNvSpPr txBox="1"/>
          <p:nvPr>
            <p:ph idx="12" type="sldNum"/>
          </p:nvPr>
        </p:nvSpPr>
        <p:spPr>
          <a:xfrm>
            <a:off x="6553200" y="6356350"/>
            <a:ext cx="2133599"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lang="en-US" sz="1200">
                <a:solidFill>
                  <a:srgbClr val="888888"/>
                </a:solidFill>
                <a:latin typeface="Calibri"/>
                <a:ea typeface="Calibri"/>
                <a:cs typeface="Calibri"/>
                <a:sym typeface="Calibri"/>
              </a:rPr>
              <a:t>‹#›</a:t>
            </a:fld>
          </a:p>
        </p:txBody>
      </p:sp>
      <p:pic>
        <p:nvPicPr>
          <p:cNvPr descr="1.jpg" id="56" name="Shape 56"/>
          <p:cNvPicPr preferRelativeResize="0"/>
          <p:nvPr/>
        </p:nvPicPr>
        <p:blipFill rotWithShape="1">
          <a:blip r:embed="rId2">
            <a:alphaModFix/>
          </a:blip>
          <a:srcRect b="0" l="0" r="0" t="0"/>
          <a:stretch/>
        </p:blipFill>
        <p:spPr>
          <a:xfrm>
            <a:off x="152400" y="152400"/>
            <a:ext cx="1600199" cy="800099"/>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57" name="Shape 57"/>
        <p:cNvGrpSpPr/>
        <p:nvPr/>
      </p:nvGrpSpPr>
      <p:grpSpPr>
        <a:xfrm>
          <a:off x="0" y="0"/>
          <a:ext cx="0" cy="0"/>
          <a:chOff x="0" y="0"/>
          <a:chExt cx="0" cy="0"/>
        </a:xfrm>
      </p:grpSpPr>
      <p:sp>
        <p:nvSpPr>
          <p:cNvPr id="58" name="Shape 58"/>
          <p:cNvSpPr txBox="1"/>
          <p:nvPr>
            <p:ph idx="10" type="dt"/>
          </p:nvPr>
        </p:nvSpPr>
        <p:spPr>
          <a:xfrm>
            <a:off x="457200" y="6356350"/>
            <a:ext cx="2133599" cy="365125"/>
          </a:xfrm>
          <a:prstGeom prst="rect">
            <a:avLst/>
          </a:prstGeom>
          <a:noFill/>
          <a:ln>
            <a:noFill/>
          </a:ln>
        </p:spPr>
        <p:txBody>
          <a:bodyPr anchorCtr="0" anchor="ctr" bIns="91425" lIns="91425" rIns="91425" tIns="91425"/>
          <a:lstStyle>
            <a:lvl1pPr indent="0" lvl="0" marL="0" marR="0" rtl="0" algn="l">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59" name="Shape 59"/>
          <p:cNvSpPr txBox="1"/>
          <p:nvPr>
            <p:ph idx="11" type="ftr"/>
          </p:nvPr>
        </p:nvSpPr>
        <p:spPr>
          <a:xfrm>
            <a:off x="3124200" y="6356350"/>
            <a:ext cx="2895600" cy="365125"/>
          </a:xfrm>
          <a:prstGeom prst="rect">
            <a:avLst/>
          </a:prstGeom>
          <a:noFill/>
          <a:ln>
            <a:noFill/>
          </a:ln>
        </p:spPr>
        <p:txBody>
          <a:bodyPr anchorCtr="0" anchor="ctr" bIns="91425" lIns="91425" rIns="91425" tIns="91425"/>
          <a:lstStyle>
            <a:lvl1pPr indent="0" lvl="0" marL="0" marR="0" rtl="0" algn="ctr">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60" name="Shape 60"/>
          <p:cNvSpPr txBox="1"/>
          <p:nvPr>
            <p:ph idx="12" type="sldNum"/>
          </p:nvPr>
        </p:nvSpPr>
        <p:spPr>
          <a:xfrm>
            <a:off x="6553200" y="6356350"/>
            <a:ext cx="2133599"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lang="en-US" sz="1200">
                <a:solidFill>
                  <a:srgbClr val="888888"/>
                </a:solidFill>
                <a:latin typeface="Calibri"/>
                <a:ea typeface="Calibri"/>
                <a:cs typeface="Calibri"/>
                <a:sym typeface="Calibri"/>
              </a:rPr>
              <a:t>‹#›</a:t>
            </a:fld>
          </a:p>
        </p:txBody>
      </p:sp>
      <p:pic>
        <p:nvPicPr>
          <p:cNvPr descr="1.jpg" id="61" name="Shape 61"/>
          <p:cNvPicPr preferRelativeResize="0"/>
          <p:nvPr/>
        </p:nvPicPr>
        <p:blipFill rotWithShape="1">
          <a:blip r:embed="rId2">
            <a:alphaModFix/>
          </a:blip>
          <a:srcRect b="0" l="0" r="0" t="0"/>
          <a:stretch/>
        </p:blipFill>
        <p:spPr>
          <a:xfrm>
            <a:off x="152400" y="152400"/>
            <a:ext cx="1600199" cy="800099"/>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Tx">
  <p:cSld name="Content with Caption">
    <p:spTree>
      <p:nvGrpSpPr>
        <p:cNvPr id="62" name="Shape 62"/>
        <p:cNvGrpSpPr/>
        <p:nvPr/>
      </p:nvGrpSpPr>
      <p:grpSpPr>
        <a:xfrm>
          <a:off x="0" y="0"/>
          <a:ext cx="0" cy="0"/>
          <a:chOff x="0" y="0"/>
          <a:chExt cx="0" cy="0"/>
        </a:xfrm>
      </p:grpSpPr>
      <p:sp>
        <p:nvSpPr>
          <p:cNvPr id="63" name="Shape 63"/>
          <p:cNvSpPr txBox="1"/>
          <p:nvPr>
            <p:ph type="title"/>
          </p:nvPr>
        </p:nvSpPr>
        <p:spPr>
          <a:xfrm>
            <a:off x="457200" y="273050"/>
            <a:ext cx="3008313" cy="1162049"/>
          </a:xfrm>
          <a:prstGeom prst="rect">
            <a:avLst/>
          </a:prstGeom>
          <a:noFill/>
          <a:ln>
            <a:noFill/>
          </a:ln>
        </p:spPr>
        <p:txBody>
          <a:bodyPr anchorCtr="0" anchor="b" bIns="91425" lIns="91425" rIns="91425" tIns="91425"/>
          <a:lstStyle>
            <a:lvl1pPr indent="0" lvl="0" marL="0" marR="0" rtl="0" algn="l">
              <a:spcBef>
                <a:spcPts val="0"/>
              </a:spcBef>
              <a:buClr>
                <a:schemeClr val="dk1"/>
              </a:buClr>
              <a:buFont typeface="Calibri"/>
              <a:buNone/>
              <a:defRPr b="1" i="0" sz="20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64" name="Shape 64"/>
          <p:cNvSpPr txBox="1"/>
          <p:nvPr>
            <p:ph idx="1" type="body"/>
          </p:nvPr>
        </p:nvSpPr>
        <p:spPr>
          <a:xfrm>
            <a:off x="3575050" y="273050"/>
            <a:ext cx="5111750" cy="5853112"/>
          </a:xfrm>
          <a:prstGeom prst="rect">
            <a:avLst/>
          </a:prstGeom>
          <a:noFill/>
          <a:ln>
            <a:noFill/>
          </a:ln>
        </p:spPr>
        <p:txBody>
          <a:bodyPr anchorCtr="0" anchor="t" bIns="91425" lIns="91425" rIns="91425" tIns="91425"/>
          <a:lstStyle>
            <a:lvl1pPr indent="-139700" lvl="0" marL="342900" marR="0" rtl="0" algn="l">
              <a:spcBef>
                <a:spcPts val="640"/>
              </a:spcBef>
              <a:buClr>
                <a:schemeClr val="dk1"/>
              </a:buClr>
              <a:buSzPct val="100000"/>
              <a:buFont typeface="Arial"/>
              <a:buChar char="•"/>
              <a:defRPr b="0" i="0" sz="3200" u="none" cap="none" strike="noStrike">
                <a:solidFill>
                  <a:schemeClr val="dk1"/>
                </a:solidFill>
                <a:latin typeface="Calibri"/>
                <a:ea typeface="Calibri"/>
                <a:cs typeface="Calibri"/>
                <a:sym typeface="Calibri"/>
              </a:defRPr>
            </a:lvl1pPr>
            <a:lvl2pPr indent="-107950" lvl="1" marL="742950" marR="0" rtl="0" algn="l">
              <a:spcBef>
                <a:spcPts val="560"/>
              </a:spcBef>
              <a:buClr>
                <a:schemeClr val="dk1"/>
              </a:buClr>
              <a:buSzPct val="100000"/>
              <a:buFont typeface="Arial"/>
              <a:buChar char="–"/>
              <a:defRPr b="0" i="0" sz="2800" u="none" cap="none" strike="noStrike">
                <a:solidFill>
                  <a:schemeClr val="dk1"/>
                </a:solidFill>
                <a:latin typeface="Calibri"/>
                <a:ea typeface="Calibri"/>
                <a:cs typeface="Calibri"/>
                <a:sym typeface="Calibri"/>
              </a:defRPr>
            </a:lvl2pPr>
            <a:lvl3pPr indent="-76200" lvl="2" marL="1143000" marR="0" rtl="0" algn="l">
              <a:spcBef>
                <a:spcPts val="480"/>
              </a:spcBef>
              <a:buClr>
                <a:schemeClr val="dk1"/>
              </a:buClr>
              <a:buSzPct val="100000"/>
              <a:buFont typeface="Arial"/>
              <a:buChar char="•"/>
              <a:defRPr b="0" i="0" sz="2400" u="none" cap="none" strike="noStrike">
                <a:solidFill>
                  <a:schemeClr val="dk1"/>
                </a:solidFill>
                <a:latin typeface="Calibri"/>
                <a:ea typeface="Calibri"/>
                <a:cs typeface="Calibri"/>
                <a:sym typeface="Calibri"/>
              </a:defRPr>
            </a:lvl3pPr>
            <a:lvl4pPr indent="-101600" lvl="3" marL="16002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4pPr>
            <a:lvl5pPr indent="-101600" lvl="4" marL="20574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5pPr>
            <a:lvl6pPr indent="-101600" lvl="5" marL="25146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6pPr>
            <a:lvl7pPr indent="-101600" lvl="6" marL="29718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7pPr>
            <a:lvl8pPr indent="-101600" lvl="7" marL="34290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8pPr>
            <a:lvl9pPr indent="-101600" lvl="8" marL="38862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9pPr>
          </a:lstStyle>
          <a:p/>
        </p:txBody>
      </p:sp>
      <p:sp>
        <p:nvSpPr>
          <p:cNvPr id="65" name="Shape 65"/>
          <p:cNvSpPr txBox="1"/>
          <p:nvPr>
            <p:ph idx="2" type="body"/>
          </p:nvPr>
        </p:nvSpPr>
        <p:spPr>
          <a:xfrm>
            <a:off x="457200" y="1435100"/>
            <a:ext cx="3008313" cy="4691063"/>
          </a:xfrm>
          <a:prstGeom prst="rect">
            <a:avLst/>
          </a:prstGeom>
          <a:noFill/>
          <a:ln>
            <a:noFill/>
          </a:ln>
        </p:spPr>
        <p:txBody>
          <a:bodyPr anchorCtr="0" anchor="t" bIns="91425" lIns="91425" rIns="91425" tIns="91425"/>
          <a:lstStyle>
            <a:lvl1pPr indent="0" lvl="0" marL="0" marR="0" rtl="0" algn="l">
              <a:spcBef>
                <a:spcPts val="280"/>
              </a:spcBef>
              <a:buClr>
                <a:schemeClr val="dk1"/>
              </a:buClr>
              <a:buFont typeface="Arial"/>
              <a:buNone/>
              <a:defRPr b="0" i="0" sz="1400" u="none" cap="none" strike="noStrike">
                <a:solidFill>
                  <a:schemeClr val="dk1"/>
                </a:solidFill>
                <a:latin typeface="Calibri"/>
                <a:ea typeface="Calibri"/>
                <a:cs typeface="Calibri"/>
                <a:sym typeface="Calibri"/>
              </a:defRPr>
            </a:lvl1pPr>
            <a:lvl2pPr indent="0" lvl="1" marL="457200" marR="0" rtl="0" algn="l">
              <a:spcBef>
                <a:spcPts val="240"/>
              </a:spcBef>
              <a:buClr>
                <a:schemeClr val="dk1"/>
              </a:buClr>
              <a:buFont typeface="Arial"/>
              <a:buNone/>
              <a:defRPr b="0" i="0" sz="1200" u="none" cap="none" strike="noStrike">
                <a:solidFill>
                  <a:schemeClr val="dk1"/>
                </a:solidFill>
                <a:latin typeface="Calibri"/>
                <a:ea typeface="Calibri"/>
                <a:cs typeface="Calibri"/>
                <a:sym typeface="Calibri"/>
              </a:defRPr>
            </a:lvl2pPr>
            <a:lvl3pPr indent="0" lvl="2" marL="914400" marR="0" rtl="0" algn="l">
              <a:spcBef>
                <a:spcPts val="200"/>
              </a:spcBef>
              <a:buClr>
                <a:schemeClr val="dk1"/>
              </a:buClr>
              <a:buFont typeface="Arial"/>
              <a:buNone/>
              <a:defRPr b="0" i="0" sz="1000" u="none" cap="none" strike="noStrike">
                <a:solidFill>
                  <a:schemeClr val="dk1"/>
                </a:solidFill>
                <a:latin typeface="Calibri"/>
                <a:ea typeface="Calibri"/>
                <a:cs typeface="Calibri"/>
                <a:sym typeface="Calibri"/>
              </a:defRPr>
            </a:lvl3pPr>
            <a:lvl4pPr indent="0" lvl="3" marL="1371600" marR="0" rtl="0" algn="l">
              <a:spcBef>
                <a:spcPts val="180"/>
              </a:spcBef>
              <a:buClr>
                <a:schemeClr val="dk1"/>
              </a:buClr>
              <a:buFont typeface="Arial"/>
              <a:buNone/>
              <a:defRPr b="0" i="0" sz="900" u="none" cap="none" strike="noStrike">
                <a:solidFill>
                  <a:schemeClr val="dk1"/>
                </a:solidFill>
                <a:latin typeface="Calibri"/>
                <a:ea typeface="Calibri"/>
                <a:cs typeface="Calibri"/>
                <a:sym typeface="Calibri"/>
              </a:defRPr>
            </a:lvl4pPr>
            <a:lvl5pPr indent="0" lvl="4" marL="1828800" marR="0" rtl="0" algn="l">
              <a:spcBef>
                <a:spcPts val="180"/>
              </a:spcBef>
              <a:buClr>
                <a:schemeClr val="dk1"/>
              </a:buClr>
              <a:buFont typeface="Arial"/>
              <a:buNone/>
              <a:defRPr b="0" i="0" sz="900" u="none" cap="none" strike="noStrike">
                <a:solidFill>
                  <a:schemeClr val="dk1"/>
                </a:solidFill>
                <a:latin typeface="Calibri"/>
                <a:ea typeface="Calibri"/>
                <a:cs typeface="Calibri"/>
                <a:sym typeface="Calibri"/>
              </a:defRPr>
            </a:lvl5pPr>
            <a:lvl6pPr indent="0" lvl="5" marL="2286000" marR="0" rtl="0" algn="l">
              <a:spcBef>
                <a:spcPts val="180"/>
              </a:spcBef>
              <a:buClr>
                <a:schemeClr val="dk1"/>
              </a:buClr>
              <a:buFont typeface="Arial"/>
              <a:buNone/>
              <a:defRPr b="0" i="0" sz="900" u="none" cap="none" strike="noStrike">
                <a:solidFill>
                  <a:schemeClr val="dk1"/>
                </a:solidFill>
                <a:latin typeface="Calibri"/>
                <a:ea typeface="Calibri"/>
                <a:cs typeface="Calibri"/>
                <a:sym typeface="Calibri"/>
              </a:defRPr>
            </a:lvl6pPr>
            <a:lvl7pPr indent="0" lvl="6" marL="2743200" marR="0" rtl="0" algn="l">
              <a:spcBef>
                <a:spcPts val="180"/>
              </a:spcBef>
              <a:buClr>
                <a:schemeClr val="dk1"/>
              </a:buClr>
              <a:buFont typeface="Arial"/>
              <a:buNone/>
              <a:defRPr b="0" i="0" sz="900" u="none" cap="none" strike="noStrike">
                <a:solidFill>
                  <a:schemeClr val="dk1"/>
                </a:solidFill>
                <a:latin typeface="Calibri"/>
                <a:ea typeface="Calibri"/>
                <a:cs typeface="Calibri"/>
                <a:sym typeface="Calibri"/>
              </a:defRPr>
            </a:lvl7pPr>
            <a:lvl8pPr indent="0" lvl="7" marL="3200400" marR="0" rtl="0" algn="l">
              <a:spcBef>
                <a:spcPts val="180"/>
              </a:spcBef>
              <a:buClr>
                <a:schemeClr val="dk1"/>
              </a:buClr>
              <a:buFont typeface="Arial"/>
              <a:buNone/>
              <a:defRPr b="0" i="0" sz="900" u="none" cap="none" strike="noStrike">
                <a:solidFill>
                  <a:schemeClr val="dk1"/>
                </a:solidFill>
                <a:latin typeface="Calibri"/>
                <a:ea typeface="Calibri"/>
                <a:cs typeface="Calibri"/>
                <a:sym typeface="Calibri"/>
              </a:defRPr>
            </a:lvl8pPr>
            <a:lvl9pPr indent="0" lvl="8" marL="3657600" marR="0" rtl="0" algn="l">
              <a:spcBef>
                <a:spcPts val="180"/>
              </a:spcBef>
              <a:buClr>
                <a:schemeClr val="dk1"/>
              </a:buClr>
              <a:buFont typeface="Arial"/>
              <a:buNone/>
              <a:defRPr b="0" i="0" sz="900" u="none" cap="none" strike="noStrike">
                <a:solidFill>
                  <a:schemeClr val="dk1"/>
                </a:solidFill>
                <a:latin typeface="Calibri"/>
                <a:ea typeface="Calibri"/>
                <a:cs typeface="Calibri"/>
                <a:sym typeface="Calibri"/>
              </a:defRPr>
            </a:lvl9pPr>
          </a:lstStyle>
          <a:p/>
        </p:txBody>
      </p:sp>
      <p:sp>
        <p:nvSpPr>
          <p:cNvPr id="66" name="Shape 66"/>
          <p:cNvSpPr txBox="1"/>
          <p:nvPr>
            <p:ph idx="10" type="dt"/>
          </p:nvPr>
        </p:nvSpPr>
        <p:spPr>
          <a:xfrm>
            <a:off x="457200" y="6356350"/>
            <a:ext cx="2133599" cy="365125"/>
          </a:xfrm>
          <a:prstGeom prst="rect">
            <a:avLst/>
          </a:prstGeom>
          <a:noFill/>
          <a:ln>
            <a:noFill/>
          </a:ln>
        </p:spPr>
        <p:txBody>
          <a:bodyPr anchorCtr="0" anchor="ctr" bIns="91425" lIns="91425" rIns="91425" tIns="91425"/>
          <a:lstStyle>
            <a:lvl1pPr indent="0" lvl="0" marL="0" marR="0" rtl="0" algn="l">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67" name="Shape 67"/>
          <p:cNvSpPr txBox="1"/>
          <p:nvPr>
            <p:ph idx="11" type="ftr"/>
          </p:nvPr>
        </p:nvSpPr>
        <p:spPr>
          <a:xfrm>
            <a:off x="3124200" y="6356350"/>
            <a:ext cx="2895600" cy="365125"/>
          </a:xfrm>
          <a:prstGeom prst="rect">
            <a:avLst/>
          </a:prstGeom>
          <a:noFill/>
          <a:ln>
            <a:noFill/>
          </a:ln>
        </p:spPr>
        <p:txBody>
          <a:bodyPr anchorCtr="0" anchor="ctr" bIns="91425" lIns="91425" rIns="91425" tIns="91425"/>
          <a:lstStyle>
            <a:lvl1pPr indent="0" lvl="0" marL="0" marR="0" rtl="0" algn="ctr">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68" name="Shape 68"/>
          <p:cNvSpPr txBox="1"/>
          <p:nvPr>
            <p:ph idx="12" type="sldNum"/>
          </p:nvPr>
        </p:nvSpPr>
        <p:spPr>
          <a:xfrm>
            <a:off x="6553200" y="6356350"/>
            <a:ext cx="2133599"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lang="en-US" sz="1200">
                <a:solidFill>
                  <a:srgbClr val="888888"/>
                </a:solidFill>
                <a:latin typeface="Calibri"/>
                <a:ea typeface="Calibri"/>
                <a:cs typeface="Calibri"/>
                <a:sym typeface="Calibri"/>
              </a:rPr>
              <a:t>‹#›</a:t>
            </a:fld>
          </a:p>
        </p:txBody>
      </p:sp>
      <p:pic>
        <p:nvPicPr>
          <p:cNvPr descr="1.jpg" id="69" name="Shape 69"/>
          <p:cNvPicPr preferRelativeResize="0"/>
          <p:nvPr/>
        </p:nvPicPr>
        <p:blipFill rotWithShape="1">
          <a:blip r:embed="rId2">
            <a:alphaModFix/>
          </a:blip>
          <a:srcRect b="0" l="0" r="0" t="0"/>
          <a:stretch/>
        </p:blipFill>
        <p:spPr>
          <a:xfrm>
            <a:off x="152400" y="152400"/>
            <a:ext cx="1600199" cy="800099"/>
          </a:xfrm>
          <a:prstGeom prst="rect">
            <a:avLst/>
          </a:prstGeom>
          <a:noFill/>
          <a:ln>
            <a:noFill/>
          </a:ln>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picTx">
  <p:cSld name="Picture with Caption">
    <p:spTree>
      <p:nvGrpSpPr>
        <p:cNvPr id="70" name="Shape 70"/>
        <p:cNvGrpSpPr/>
        <p:nvPr/>
      </p:nvGrpSpPr>
      <p:grpSpPr>
        <a:xfrm>
          <a:off x="0" y="0"/>
          <a:ext cx="0" cy="0"/>
          <a:chOff x="0" y="0"/>
          <a:chExt cx="0" cy="0"/>
        </a:xfrm>
      </p:grpSpPr>
      <p:sp>
        <p:nvSpPr>
          <p:cNvPr id="71" name="Shape 71"/>
          <p:cNvSpPr txBox="1"/>
          <p:nvPr>
            <p:ph type="title"/>
          </p:nvPr>
        </p:nvSpPr>
        <p:spPr>
          <a:xfrm>
            <a:off x="1792288" y="4800600"/>
            <a:ext cx="5486399" cy="566737"/>
          </a:xfrm>
          <a:prstGeom prst="rect">
            <a:avLst/>
          </a:prstGeom>
          <a:noFill/>
          <a:ln>
            <a:noFill/>
          </a:ln>
        </p:spPr>
        <p:txBody>
          <a:bodyPr anchorCtr="0" anchor="b" bIns="91425" lIns="91425" rIns="91425" tIns="91425"/>
          <a:lstStyle>
            <a:lvl1pPr indent="0" lvl="0" marL="0" marR="0" rtl="0" algn="l">
              <a:spcBef>
                <a:spcPts val="0"/>
              </a:spcBef>
              <a:buClr>
                <a:schemeClr val="dk1"/>
              </a:buClr>
              <a:buFont typeface="Calibri"/>
              <a:buNone/>
              <a:defRPr b="1" i="0" sz="20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72" name="Shape 72"/>
          <p:cNvSpPr/>
          <p:nvPr>
            <p:ph idx="2" type="pic"/>
          </p:nvPr>
        </p:nvSpPr>
        <p:spPr>
          <a:xfrm>
            <a:off x="1792288" y="612775"/>
            <a:ext cx="5486399" cy="4114800"/>
          </a:xfrm>
          <a:prstGeom prst="rect">
            <a:avLst/>
          </a:prstGeom>
          <a:noFill/>
          <a:ln>
            <a:noFill/>
          </a:ln>
        </p:spPr>
        <p:txBody>
          <a:bodyPr anchorCtr="0" anchor="t" bIns="91425" lIns="91425" rIns="91425" tIns="91425"/>
          <a:lstStyle>
            <a:lvl1pPr indent="0" lvl="0" marL="0" marR="0" rtl="0" algn="l">
              <a:spcBef>
                <a:spcPts val="640"/>
              </a:spcBef>
              <a:buClr>
                <a:schemeClr val="dk1"/>
              </a:buClr>
              <a:buFont typeface="Arial"/>
              <a:buNone/>
              <a:defRPr b="0" i="0" sz="3200" u="none" cap="none" strike="noStrike">
                <a:solidFill>
                  <a:schemeClr val="dk1"/>
                </a:solidFill>
                <a:latin typeface="Calibri"/>
                <a:ea typeface="Calibri"/>
                <a:cs typeface="Calibri"/>
                <a:sym typeface="Calibri"/>
              </a:defRPr>
            </a:lvl1pPr>
            <a:lvl2pPr indent="0" lvl="1" marL="457200" marR="0" rtl="0" algn="l">
              <a:spcBef>
                <a:spcPts val="560"/>
              </a:spcBef>
              <a:buClr>
                <a:schemeClr val="dk1"/>
              </a:buClr>
              <a:buFont typeface="Arial"/>
              <a:buNone/>
              <a:defRPr b="0" i="0" sz="2800" u="none" cap="none" strike="noStrike">
                <a:solidFill>
                  <a:schemeClr val="dk1"/>
                </a:solidFill>
                <a:latin typeface="Calibri"/>
                <a:ea typeface="Calibri"/>
                <a:cs typeface="Calibri"/>
                <a:sym typeface="Calibri"/>
              </a:defRPr>
            </a:lvl2pPr>
            <a:lvl3pPr indent="0" lvl="2" marL="914400" marR="0" rtl="0" algn="l">
              <a:spcBef>
                <a:spcPts val="480"/>
              </a:spcBef>
              <a:buClr>
                <a:schemeClr val="dk1"/>
              </a:buClr>
              <a:buFont typeface="Arial"/>
              <a:buNone/>
              <a:defRPr b="0" i="0" sz="2400" u="none" cap="none" strike="noStrike">
                <a:solidFill>
                  <a:schemeClr val="dk1"/>
                </a:solidFill>
                <a:latin typeface="Calibri"/>
                <a:ea typeface="Calibri"/>
                <a:cs typeface="Calibri"/>
                <a:sym typeface="Calibri"/>
              </a:defRPr>
            </a:lvl3pPr>
            <a:lvl4pPr indent="0" lvl="3" marL="1371600" marR="0" rtl="0" algn="l">
              <a:spcBef>
                <a:spcPts val="400"/>
              </a:spcBef>
              <a:buClr>
                <a:schemeClr val="dk1"/>
              </a:buClr>
              <a:buFont typeface="Arial"/>
              <a:buNone/>
              <a:defRPr b="0" i="0" sz="2000" u="none" cap="none" strike="noStrike">
                <a:solidFill>
                  <a:schemeClr val="dk1"/>
                </a:solidFill>
                <a:latin typeface="Calibri"/>
                <a:ea typeface="Calibri"/>
                <a:cs typeface="Calibri"/>
                <a:sym typeface="Calibri"/>
              </a:defRPr>
            </a:lvl4pPr>
            <a:lvl5pPr indent="0" lvl="4" marL="1828800" marR="0" rtl="0" algn="l">
              <a:spcBef>
                <a:spcPts val="400"/>
              </a:spcBef>
              <a:buClr>
                <a:schemeClr val="dk1"/>
              </a:buClr>
              <a:buFont typeface="Arial"/>
              <a:buNone/>
              <a:defRPr b="0" i="0" sz="2000" u="none" cap="none" strike="noStrike">
                <a:solidFill>
                  <a:schemeClr val="dk1"/>
                </a:solidFill>
                <a:latin typeface="Calibri"/>
                <a:ea typeface="Calibri"/>
                <a:cs typeface="Calibri"/>
                <a:sym typeface="Calibri"/>
              </a:defRPr>
            </a:lvl5pPr>
            <a:lvl6pPr indent="0" lvl="5" marL="2286000" marR="0" rtl="0" algn="l">
              <a:spcBef>
                <a:spcPts val="400"/>
              </a:spcBef>
              <a:buClr>
                <a:schemeClr val="dk1"/>
              </a:buClr>
              <a:buFont typeface="Arial"/>
              <a:buNone/>
              <a:defRPr b="0" i="0" sz="2000" u="none" cap="none" strike="noStrike">
                <a:solidFill>
                  <a:schemeClr val="dk1"/>
                </a:solidFill>
                <a:latin typeface="Calibri"/>
                <a:ea typeface="Calibri"/>
                <a:cs typeface="Calibri"/>
                <a:sym typeface="Calibri"/>
              </a:defRPr>
            </a:lvl6pPr>
            <a:lvl7pPr indent="0" lvl="6" marL="2743200" marR="0" rtl="0" algn="l">
              <a:spcBef>
                <a:spcPts val="400"/>
              </a:spcBef>
              <a:buClr>
                <a:schemeClr val="dk1"/>
              </a:buClr>
              <a:buFont typeface="Arial"/>
              <a:buNone/>
              <a:defRPr b="0" i="0" sz="2000" u="none" cap="none" strike="noStrike">
                <a:solidFill>
                  <a:schemeClr val="dk1"/>
                </a:solidFill>
                <a:latin typeface="Calibri"/>
                <a:ea typeface="Calibri"/>
                <a:cs typeface="Calibri"/>
                <a:sym typeface="Calibri"/>
              </a:defRPr>
            </a:lvl7pPr>
            <a:lvl8pPr indent="0" lvl="7" marL="3200400" marR="0" rtl="0" algn="l">
              <a:spcBef>
                <a:spcPts val="400"/>
              </a:spcBef>
              <a:buClr>
                <a:schemeClr val="dk1"/>
              </a:buClr>
              <a:buFont typeface="Arial"/>
              <a:buNone/>
              <a:defRPr b="0" i="0" sz="2000" u="none" cap="none" strike="noStrike">
                <a:solidFill>
                  <a:schemeClr val="dk1"/>
                </a:solidFill>
                <a:latin typeface="Calibri"/>
                <a:ea typeface="Calibri"/>
                <a:cs typeface="Calibri"/>
                <a:sym typeface="Calibri"/>
              </a:defRPr>
            </a:lvl8pPr>
            <a:lvl9pPr indent="0" lvl="8" marL="3657600" marR="0" rtl="0" algn="l">
              <a:spcBef>
                <a:spcPts val="400"/>
              </a:spcBef>
              <a:buClr>
                <a:schemeClr val="dk1"/>
              </a:buClr>
              <a:buFont typeface="Arial"/>
              <a:buNone/>
              <a:defRPr b="0" i="0" sz="2000" u="none" cap="none" strike="noStrike">
                <a:solidFill>
                  <a:schemeClr val="dk1"/>
                </a:solidFill>
                <a:latin typeface="Calibri"/>
                <a:ea typeface="Calibri"/>
                <a:cs typeface="Calibri"/>
                <a:sym typeface="Calibri"/>
              </a:defRPr>
            </a:lvl9pPr>
          </a:lstStyle>
          <a:p/>
        </p:txBody>
      </p:sp>
      <p:sp>
        <p:nvSpPr>
          <p:cNvPr id="73" name="Shape 73"/>
          <p:cNvSpPr txBox="1"/>
          <p:nvPr>
            <p:ph idx="1" type="body"/>
          </p:nvPr>
        </p:nvSpPr>
        <p:spPr>
          <a:xfrm>
            <a:off x="1792288" y="5367337"/>
            <a:ext cx="5486399" cy="804861"/>
          </a:xfrm>
          <a:prstGeom prst="rect">
            <a:avLst/>
          </a:prstGeom>
          <a:noFill/>
          <a:ln>
            <a:noFill/>
          </a:ln>
        </p:spPr>
        <p:txBody>
          <a:bodyPr anchorCtr="0" anchor="t" bIns="91425" lIns="91425" rIns="91425" tIns="91425"/>
          <a:lstStyle>
            <a:lvl1pPr indent="0" lvl="0" marL="0" marR="0" rtl="0" algn="l">
              <a:spcBef>
                <a:spcPts val="280"/>
              </a:spcBef>
              <a:buClr>
                <a:schemeClr val="dk1"/>
              </a:buClr>
              <a:buFont typeface="Arial"/>
              <a:buNone/>
              <a:defRPr b="0" i="0" sz="1400" u="none" cap="none" strike="noStrike">
                <a:solidFill>
                  <a:schemeClr val="dk1"/>
                </a:solidFill>
                <a:latin typeface="Calibri"/>
                <a:ea typeface="Calibri"/>
                <a:cs typeface="Calibri"/>
                <a:sym typeface="Calibri"/>
              </a:defRPr>
            </a:lvl1pPr>
            <a:lvl2pPr indent="0" lvl="1" marL="457200" marR="0" rtl="0" algn="l">
              <a:spcBef>
                <a:spcPts val="240"/>
              </a:spcBef>
              <a:buClr>
                <a:schemeClr val="dk1"/>
              </a:buClr>
              <a:buFont typeface="Arial"/>
              <a:buNone/>
              <a:defRPr b="0" i="0" sz="1200" u="none" cap="none" strike="noStrike">
                <a:solidFill>
                  <a:schemeClr val="dk1"/>
                </a:solidFill>
                <a:latin typeface="Calibri"/>
                <a:ea typeface="Calibri"/>
                <a:cs typeface="Calibri"/>
                <a:sym typeface="Calibri"/>
              </a:defRPr>
            </a:lvl2pPr>
            <a:lvl3pPr indent="0" lvl="2" marL="914400" marR="0" rtl="0" algn="l">
              <a:spcBef>
                <a:spcPts val="200"/>
              </a:spcBef>
              <a:buClr>
                <a:schemeClr val="dk1"/>
              </a:buClr>
              <a:buFont typeface="Arial"/>
              <a:buNone/>
              <a:defRPr b="0" i="0" sz="1000" u="none" cap="none" strike="noStrike">
                <a:solidFill>
                  <a:schemeClr val="dk1"/>
                </a:solidFill>
                <a:latin typeface="Calibri"/>
                <a:ea typeface="Calibri"/>
                <a:cs typeface="Calibri"/>
                <a:sym typeface="Calibri"/>
              </a:defRPr>
            </a:lvl3pPr>
            <a:lvl4pPr indent="0" lvl="3" marL="1371600" marR="0" rtl="0" algn="l">
              <a:spcBef>
                <a:spcPts val="180"/>
              </a:spcBef>
              <a:buClr>
                <a:schemeClr val="dk1"/>
              </a:buClr>
              <a:buFont typeface="Arial"/>
              <a:buNone/>
              <a:defRPr b="0" i="0" sz="900" u="none" cap="none" strike="noStrike">
                <a:solidFill>
                  <a:schemeClr val="dk1"/>
                </a:solidFill>
                <a:latin typeface="Calibri"/>
                <a:ea typeface="Calibri"/>
                <a:cs typeface="Calibri"/>
                <a:sym typeface="Calibri"/>
              </a:defRPr>
            </a:lvl4pPr>
            <a:lvl5pPr indent="0" lvl="4" marL="1828800" marR="0" rtl="0" algn="l">
              <a:spcBef>
                <a:spcPts val="180"/>
              </a:spcBef>
              <a:buClr>
                <a:schemeClr val="dk1"/>
              </a:buClr>
              <a:buFont typeface="Arial"/>
              <a:buNone/>
              <a:defRPr b="0" i="0" sz="900" u="none" cap="none" strike="noStrike">
                <a:solidFill>
                  <a:schemeClr val="dk1"/>
                </a:solidFill>
                <a:latin typeface="Calibri"/>
                <a:ea typeface="Calibri"/>
                <a:cs typeface="Calibri"/>
                <a:sym typeface="Calibri"/>
              </a:defRPr>
            </a:lvl5pPr>
            <a:lvl6pPr indent="0" lvl="5" marL="2286000" marR="0" rtl="0" algn="l">
              <a:spcBef>
                <a:spcPts val="180"/>
              </a:spcBef>
              <a:buClr>
                <a:schemeClr val="dk1"/>
              </a:buClr>
              <a:buFont typeface="Arial"/>
              <a:buNone/>
              <a:defRPr b="0" i="0" sz="900" u="none" cap="none" strike="noStrike">
                <a:solidFill>
                  <a:schemeClr val="dk1"/>
                </a:solidFill>
                <a:latin typeface="Calibri"/>
                <a:ea typeface="Calibri"/>
                <a:cs typeface="Calibri"/>
                <a:sym typeface="Calibri"/>
              </a:defRPr>
            </a:lvl6pPr>
            <a:lvl7pPr indent="0" lvl="6" marL="2743200" marR="0" rtl="0" algn="l">
              <a:spcBef>
                <a:spcPts val="180"/>
              </a:spcBef>
              <a:buClr>
                <a:schemeClr val="dk1"/>
              </a:buClr>
              <a:buFont typeface="Arial"/>
              <a:buNone/>
              <a:defRPr b="0" i="0" sz="900" u="none" cap="none" strike="noStrike">
                <a:solidFill>
                  <a:schemeClr val="dk1"/>
                </a:solidFill>
                <a:latin typeface="Calibri"/>
                <a:ea typeface="Calibri"/>
                <a:cs typeface="Calibri"/>
                <a:sym typeface="Calibri"/>
              </a:defRPr>
            </a:lvl7pPr>
            <a:lvl8pPr indent="0" lvl="7" marL="3200400" marR="0" rtl="0" algn="l">
              <a:spcBef>
                <a:spcPts val="180"/>
              </a:spcBef>
              <a:buClr>
                <a:schemeClr val="dk1"/>
              </a:buClr>
              <a:buFont typeface="Arial"/>
              <a:buNone/>
              <a:defRPr b="0" i="0" sz="900" u="none" cap="none" strike="noStrike">
                <a:solidFill>
                  <a:schemeClr val="dk1"/>
                </a:solidFill>
                <a:latin typeface="Calibri"/>
                <a:ea typeface="Calibri"/>
                <a:cs typeface="Calibri"/>
                <a:sym typeface="Calibri"/>
              </a:defRPr>
            </a:lvl8pPr>
            <a:lvl9pPr indent="0" lvl="8" marL="3657600" marR="0" rtl="0" algn="l">
              <a:spcBef>
                <a:spcPts val="180"/>
              </a:spcBef>
              <a:buClr>
                <a:schemeClr val="dk1"/>
              </a:buClr>
              <a:buFont typeface="Arial"/>
              <a:buNone/>
              <a:defRPr b="0" i="0" sz="900" u="none" cap="none" strike="noStrike">
                <a:solidFill>
                  <a:schemeClr val="dk1"/>
                </a:solidFill>
                <a:latin typeface="Calibri"/>
                <a:ea typeface="Calibri"/>
                <a:cs typeface="Calibri"/>
                <a:sym typeface="Calibri"/>
              </a:defRPr>
            </a:lvl9pPr>
          </a:lstStyle>
          <a:p/>
        </p:txBody>
      </p:sp>
      <p:sp>
        <p:nvSpPr>
          <p:cNvPr id="74" name="Shape 74"/>
          <p:cNvSpPr txBox="1"/>
          <p:nvPr>
            <p:ph idx="10" type="dt"/>
          </p:nvPr>
        </p:nvSpPr>
        <p:spPr>
          <a:xfrm>
            <a:off x="457200" y="6356350"/>
            <a:ext cx="2133599" cy="365125"/>
          </a:xfrm>
          <a:prstGeom prst="rect">
            <a:avLst/>
          </a:prstGeom>
          <a:noFill/>
          <a:ln>
            <a:noFill/>
          </a:ln>
        </p:spPr>
        <p:txBody>
          <a:bodyPr anchorCtr="0" anchor="ctr" bIns="91425" lIns="91425" rIns="91425" tIns="91425"/>
          <a:lstStyle>
            <a:lvl1pPr indent="0" lvl="0" marL="0" marR="0" rtl="0" algn="l">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75" name="Shape 75"/>
          <p:cNvSpPr txBox="1"/>
          <p:nvPr>
            <p:ph idx="11" type="ftr"/>
          </p:nvPr>
        </p:nvSpPr>
        <p:spPr>
          <a:xfrm>
            <a:off x="3124200" y="6356350"/>
            <a:ext cx="2895600" cy="365125"/>
          </a:xfrm>
          <a:prstGeom prst="rect">
            <a:avLst/>
          </a:prstGeom>
          <a:noFill/>
          <a:ln>
            <a:noFill/>
          </a:ln>
        </p:spPr>
        <p:txBody>
          <a:bodyPr anchorCtr="0" anchor="ctr" bIns="91425" lIns="91425" rIns="91425" tIns="91425"/>
          <a:lstStyle>
            <a:lvl1pPr indent="0" lvl="0" marL="0" marR="0" rtl="0" algn="ctr">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76" name="Shape 76"/>
          <p:cNvSpPr txBox="1"/>
          <p:nvPr>
            <p:ph idx="12" type="sldNum"/>
          </p:nvPr>
        </p:nvSpPr>
        <p:spPr>
          <a:xfrm>
            <a:off x="6553200" y="6356350"/>
            <a:ext cx="2133599"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lang="en-US" sz="1200">
                <a:solidFill>
                  <a:srgbClr val="888888"/>
                </a:solidFill>
                <a:latin typeface="Calibri"/>
                <a:ea typeface="Calibri"/>
                <a:cs typeface="Calibri"/>
                <a:sym typeface="Calibri"/>
              </a:rPr>
              <a:t>‹#›</a:t>
            </a:fld>
          </a:p>
        </p:txBody>
      </p:sp>
      <p:pic>
        <p:nvPicPr>
          <p:cNvPr descr="1.jpg" id="77" name="Shape 77"/>
          <p:cNvPicPr preferRelativeResize="0"/>
          <p:nvPr/>
        </p:nvPicPr>
        <p:blipFill rotWithShape="1">
          <a:blip r:embed="rId2">
            <a:alphaModFix/>
          </a:blip>
          <a:srcRect b="0" l="0" r="0" t="0"/>
          <a:stretch/>
        </p:blipFill>
        <p:spPr>
          <a:xfrm>
            <a:off x="152400" y="152400"/>
            <a:ext cx="1600199" cy="800099"/>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theme" Target="../theme/theme1.xml"/><Relationship Id="rId12" Type="http://schemas.openxmlformats.org/officeDocument/2006/relationships/slideLayout" Target="../slideLayouts/slideLayout11.xml"/><Relationship Id="rId1" Type="http://schemas.openxmlformats.org/officeDocument/2006/relationships/image" Target="../media/image00.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5" name="Shape 5"/>
        <p:cNvGrpSpPr/>
        <p:nvPr/>
      </p:nvGrpSpPr>
      <p:grpSpPr>
        <a:xfrm>
          <a:off x="0" y="0"/>
          <a:ext cx="0" cy="0"/>
          <a:chOff x="0" y="0"/>
          <a:chExt cx="0" cy="0"/>
        </a:xfrm>
      </p:grpSpPr>
      <p:sp>
        <p:nvSpPr>
          <p:cNvPr id="6" name="Shape 6"/>
          <p:cNvSpPr txBox="1"/>
          <p:nvPr>
            <p:ph type="title"/>
          </p:nvPr>
        </p:nvSpPr>
        <p:spPr>
          <a:xfrm>
            <a:off x="457200" y="274637"/>
            <a:ext cx="8229600" cy="1143000"/>
          </a:xfrm>
          <a:prstGeom prst="rect">
            <a:avLst/>
          </a:prstGeom>
          <a:noFill/>
          <a:ln>
            <a:noFill/>
          </a:ln>
        </p:spPr>
        <p:txBody>
          <a:bodyPr anchorCtr="0" anchor="ctr" bIns="91425" lIns="91425" rIns="91425" tIns="91425"/>
          <a:lstStyle>
            <a:lvl1pPr indent="0" lvl="0" marL="0" marR="0" rtl="0" algn="ctr">
              <a:spcBef>
                <a:spcPts val="0"/>
              </a:spcBef>
              <a:buClr>
                <a:schemeClr val="dk1"/>
              </a:buClr>
              <a:buFont typeface="Calibri"/>
              <a:buNone/>
              <a:defRPr b="0" i="0" sz="44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7" name="Shape 7"/>
          <p:cNvSpPr txBox="1"/>
          <p:nvPr>
            <p:ph idx="1" type="body"/>
          </p:nvPr>
        </p:nvSpPr>
        <p:spPr>
          <a:xfrm>
            <a:off x="457200" y="1600200"/>
            <a:ext cx="8229600" cy="4525963"/>
          </a:xfrm>
          <a:prstGeom prst="rect">
            <a:avLst/>
          </a:prstGeom>
          <a:noFill/>
          <a:ln>
            <a:noFill/>
          </a:ln>
        </p:spPr>
        <p:txBody>
          <a:bodyPr anchorCtr="0" anchor="t" bIns="91425" lIns="91425" rIns="91425" tIns="91425"/>
          <a:lstStyle>
            <a:lvl1pPr indent="-139700" lvl="0" marL="342900" marR="0" rtl="0" algn="l">
              <a:spcBef>
                <a:spcPts val="640"/>
              </a:spcBef>
              <a:buClr>
                <a:schemeClr val="dk1"/>
              </a:buClr>
              <a:buSzPct val="100000"/>
              <a:buFont typeface="Arial"/>
              <a:buChar char="•"/>
              <a:defRPr b="0" i="0" sz="3200" u="none" cap="none" strike="noStrike">
                <a:solidFill>
                  <a:schemeClr val="dk1"/>
                </a:solidFill>
                <a:latin typeface="Calibri"/>
                <a:ea typeface="Calibri"/>
                <a:cs typeface="Calibri"/>
                <a:sym typeface="Calibri"/>
              </a:defRPr>
            </a:lvl1pPr>
            <a:lvl2pPr indent="-107950" lvl="1" marL="742950" marR="0" rtl="0" algn="l">
              <a:spcBef>
                <a:spcPts val="560"/>
              </a:spcBef>
              <a:buClr>
                <a:schemeClr val="dk1"/>
              </a:buClr>
              <a:buSzPct val="100000"/>
              <a:buFont typeface="Arial"/>
              <a:buChar char="–"/>
              <a:defRPr b="0" i="0" sz="2800" u="none" cap="none" strike="noStrike">
                <a:solidFill>
                  <a:schemeClr val="dk1"/>
                </a:solidFill>
                <a:latin typeface="Calibri"/>
                <a:ea typeface="Calibri"/>
                <a:cs typeface="Calibri"/>
                <a:sym typeface="Calibri"/>
              </a:defRPr>
            </a:lvl2pPr>
            <a:lvl3pPr indent="-76200" lvl="2" marL="1143000" marR="0" rtl="0" algn="l">
              <a:spcBef>
                <a:spcPts val="480"/>
              </a:spcBef>
              <a:buClr>
                <a:schemeClr val="dk1"/>
              </a:buClr>
              <a:buSzPct val="100000"/>
              <a:buFont typeface="Arial"/>
              <a:buChar char="•"/>
              <a:defRPr b="0" i="0" sz="2400" u="none" cap="none" strike="noStrike">
                <a:solidFill>
                  <a:schemeClr val="dk1"/>
                </a:solidFill>
                <a:latin typeface="Calibri"/>
                <a:ea typeface="Calibri"/>
                <a:cs typeface="Calibri"/>
                <a:sym typeface="Calibri"/>
              </a:defRPr>
            </a:lvl3pPr>
            <a:lvl4pPr indent="-101600" lvl="3" marL="16002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4pPr>
            <a:lvl5pPr indent="-101600" lvl="4" marL="20574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5pPr>
            <a:lvl6pPr indent="-101600" lvl="5" marL="25146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6pPr>
            <a:lvl7pPr indent="-101600" lvl="6" marL="29718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7pPr>
            <a:lvl8pPr indent="-101600" lvl="7" marL="34290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8pPr>
            <a:lvl9pPr indent="-101600" lvl="8" marL="38862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9pPr>
          </a:lstStyle>
          <a:p/>
        </p:txBody>
      </p:sp>
      <p:sp>
        <p:nvSpPr>
          <p:cNvPr id="8" name="Shape 8"/>
          <p:cNvSpPr txBox="1"/>
          <p:nvPr>
            <p:ph idx="10" type="dt"/>
          </p:nvPr>
        </p:nvSpPr>
        <p:spPr>
          <a:xfrm>
            <a:off x="457200" y="6356350"/>
            <a:ext cx="2133599" cy="365125"/>
          </a:xfrm>
          <a:prstGeom prst="rect">
            <a:avLst/>
          </a:prstGeom>
          <a:noFill/>
          <a:ln>
            <a:noFill/>
          </a:ln>
        </p:spPr>
        <p:txBody>
          <a:bodyPr anchorCtr="0" anchor="ctr" bIns="91425" lIns="91425" rIns="91425" tIns="91425"/>
          <a:lstStyle>
            <a:lvl1pPr indent="0" lvl="0" marL="0" marR="0" rtl="0" algn="l">
              <a:spcBef>
                <a:spcPts val="0"/>
              </a:spcBef>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9" name="Shape 9"/>
          <p:cNvSpPr txBox="1"/>
          <p:nvPr>
            <p:ph idx="11" type="ftr"/>
          </p:nvPr>
        </p:nvSpPr>
        <p:spPr>
          <a:xfrm>
            <a:off x="3124200" y="6356350"/>
            <a:ext cx="2895600" cy="365125"/>
          </a:xfrm>
          <a:prstGeom prst="rect">
            <a:avLst/>
          </a:prstGeom>
          <a:noFill/>
          <a:ln>
            <a:noFill/>
          </a:ln>
        </p:spPr>
        <p:txBody>
          <a:bodyPr anchorCtr="0" anchor="ctr" bIns="91425" lIns="91425" rIns="91425" tIns="91425"/>
          <a:lstStyle>
            <a:lvl1pPr indent="0" lvl="0" marL="0" marR="0" rtl="0" algn="ctr">
              <a:spcBef>
                <a:spcPts val="0"/>
              </a:spcBef>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10" name="Shape 10"/>
          <p:cNvSpPr txBox="1"/>
          <p:nvPr>
            <p:ph idx="12" type="sldNum"/>
          </p:nvPr>
        </p:nvSpPr>
        <p:spPr>
          <a:xfrm>
            <a:off x="6553200" y="6356350"/>
            <a:ext cx="2133599"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i="0" lang="en-US" sz="1200" u="none" cap="none" strike="noStrike">
                <a:solidFill>
                  <a:srgbClr val="888888"/>
                </a:solidFill>
                <a:latin typeface="Calibri"/>
                <a:ea typeface="Calibri"/>
                <a:cs typeface="Calibri"/>
                <a:sym typeface="Calibri"/>
              </a:rPr>
              <a:t>‹#›</a:t>
            </a:fld>
          </a:p>
        </p:txBody>
      </p:sp>
      <p:pic>
        <p:nvPicPr>
          <p:cNvPr descr="1.jpg" id="11" name="Shape 11"/>
          <p:cNvPicPr preferRelativeResize="0"/>
          <p:nvPr/>
        </p:nvPicPr>
        <p:blipFill rotWithShape="1">
          <a:blip r:embed="rId1">
            <a:alphaModFix/>
          </a:blip>
          <a:srcRect b="0" l="0" r="0" t="0"/>
          <a:stretch/>
        </p:blipFill>
        <p:spPr>
          <a:xfrm>
            <a:off x="152400" y="152400"/>
            <a:ext cx="1600199" cy="800099"/>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48" r:id="rId2"/>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0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07.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09.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10.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12.png"/><Relationship Id="rId4" Type="http://schemas.openxmlformats.org/officeDocument/2006/relationships/image" Target="../media/image06.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08.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 Id="rId3" Type="http://schemas.openxmlformats.org/officeDocument/2006/relationships/hyperlink" Target="http://www.dir.ca.gov/DOSH/etools/09-031/how.htm" TargetMode="Externa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 Id="rId3" Type="http://schemas.openxmlformats.org/officeDocument/2006/relationships/hyperlink" Target="http://www.dir.ca.gov/dosh/etools/09-031/exceptions.htm" TargetMode="Externa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 Id="rId3" Type="http://schemas.openxmlformats.org/officeDocument/2006/relationships/hyperlink" Target="http://www.dir.ca.gov/dosh/etools/09-031/exceptions.htm" TargetMode="Externa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 Id="rId3" Type="http://schemas.openxmlformats.org/officeDocument/2006/relationships/hyperlink" Target="mailto:kwalling@stsig.org" TargetMode="External"/><Relationship Id="rId4" Type="http://schemas.openxmlformats.org/officeDocument/2006/relationships/hyperlink" Target="http://www.stsigjpa.com/" TargetMode="External"/><Relationship Id="rId5" Type="http://schemas.openxmlformats.org/officeDocument/2006/relationships/hyperlink" Target="http://www.dir.ca.gov/" TargetMode="External"/><Relationship Id="rId6" Type="http://schemas.openxmlformats.org/officeDocument/2006/relationships/hyperlink" Target="http://www.lohp.org/"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 Id="rId3" Type="http://schemas.openxmlformats.org/officeDocument/2006/relationships/image" Target="../media/image11.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hyperlink" Target="http://lohp.org/" TargetMode="External"/><Relationship Id="rId4" Type="http://schemas.openxmlformats.org/officeDocument/2006/relationships/image" Target="../media/image02.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0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03.jpg"/><Relationship Id="rId4" Type="http://schemas.openxmlformats.org/officeDocument/2006/relationships/image" Target="../media/image05.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5" name="Shape 95"/>
        <p:cNvGrpSpPr/>
        <p:nvPr/>
      </p:nvGrpSpPr>
      <p:grpSpPr>
        <a:xfrm>
          <a:off x="0" y="0"/>
          <a:ext cx="0" cy="0"/>
          <a:chOff x="0" y="0"/>
          <a:chExt cx="0" cy="0"/>
        </a:xfrm>
      </p:grpSpPr>
      <p:sp>
        <p:nvSpPr>
          <p:cNvPr id="96" name="Shape 96"/>
          <p:cNvSpPr txBox="1"/>
          <p:nvPr>
            <p:ph type="ctrTitle"/>
          </p:nvPr>
        </p:nvSpPr>
        <p:spPr>
          <a:xfrm>
            <a:off x="914400" y="1120775"/>
            <a:ext cx="7772400" cy="1470024"/>
          </a:xfrm>
          <a:prstGeom prst="rect">
            <a:avLst/>
          </a:prstGeom>
          <a:noFill/>
          <a:ln>
            <a:noFill/>
          </a:ln>
        </p:spPr>
        <p:txBody>
          <a:bodyPr anchorCtr="0" anchor="ctr" bIns="45700" lIns="91425" rIns="91425" tIns="45700">
            <a:noAutofit/>
          </a:bodyPr>
          <a:lstStyle/>
          <a:p>
            <a:pPr indent="0" lvl="0" marL="0" marR="0" rtl="0" algn="ctr">
              <a:spcBef>
                <a:spcPts val="0"/>
              </a:spcBef>
              <a:buClr>
                <a:schemeClr val="dk1"/>
              </a:buClr>
              <a:buSzPct val="25000"/>
              <a:buFont typeface="Calibri"/>
              <a:buNone/>
            </a:pPr>
            <a:r>
              <a:rPr b="0" i="0" lang="en-US" sz="7200" u="none" cap="none" strike="noStrike">
                <a:solidFill>
                  <a:schemeClr val="dk1"/>
                </a:solidFill>
                <a:latin typeface="Calibri"/>
                <a:ea typeface="Calibri"/>
                <a:cs typeface="Calibri"/>
                <a:sym typeface="Calibri"/>
              </a:rPr>
              <a:t>Injury and Illness Prevention Plans</a:t>
            </a:r>
          </a:p>
        </p:txBody>
      </p:sp>
      <p:sp>
        <p:nvSpPr>
          <p:cNvPr id="97" name="Shape 97"/>
          <p:cNvSpPr txBox="1"/>
          <p:nvPr>
            <p:ph idx="1" type="subTitle"/>
          </p:nvPr>
        </p:nvSpPr>
        <p:spPr>
          <a:xfrm>
            <a:off x="990600" y="3352800"/>
            <a:ext cx="5723281" cy="2438399"/>
          </a:xfrm>
          <a:prstGeom prst="rect">
            <a:avLst/>
          </a:prstGeom>
          <a:solidFill>
            <a:schemeClr val="accent1"/>
          </a:solidFill>
          <a:ln>
            <a:noFill/>
          </a:ln>
        </p:spPr>
        <p:txBody>
          <a:bodyPr anchorCtr="0" anchor="t" bIns="45700" lIns="91425" rIns="91425" tIns="45700">
            <a:noAutofit/>
          </a:bodyPr>
          <a:lstStyle/>
          <a:p>
            <a:pPr indent="0" lvl="0" marL="0" marR="0" rtl="0" algn="ctr">
              <a:spcBef>
                <a:spcPts val="0"/>
              </a:spcBef>
              <a:buClr>
                <a:schemeClr val="dk1"/>
              </a:buClr>
              <a:buSzPct val="25000"/>
              <a:buFont typeface="Arial"/>
              <a:buNone/>
            </a:pPr>
            <a:r>
              <a:rPr b="1" i="0" lang="en-US" sz="4800" u="none" cap="none" strike="noStrike">
                <a:solidFill>
                  <a:schemeClr val="dk1"/>
                </a:solidFill>
                <a:latin typeface="Architects Daughter"/>
                <a:ea typeface="Architects Daughter"/>
                <a:cs typeface="Architects Daughter"/>
                <a:sym typeface="Architects Daughter"/>
              </a:rPr>
              <a:t>Creating and maintaining your IIPP</a:t>
            </a:r>
          </a:p>
        </p:txBody>
      </p:sp>
      <p:pic>
        <p:nvPicPr>
          <p:cNvPr descr="j0136785[1]" id="98" name="Shape 98"/>
          <p:cNvPicPr preferRelativeResize="0"/>
          <p:nvPr/>
        </p:nvPicPr>
        <p:blipFill rotWithShape="1">
          <a:blip r:embed="rId3">
            <a:alphaModFix/>
          </a:blip>
          <a:srcRect b="0" l="0" r="0" t="0"/>
          <a:stretch/>
        </p:blipFill>
        <p:spPr>
          <a:xfrm rot="641061">
            <a:off x="6928702" y="3040451"/>
            <a:ext cx="1891105" cy="3674092"/>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87" name="Shape 187"/>
        <p:cNvGrpSpPr/>
        <p:nvPr/>
      </p:nvGrpSpPr>
      <p:grpSpPr>
        <a:xfrm>
          <a:off x="0" y="0"/>
          <a:ext cx="0" cy="0"/>
          <a:chOff x="0" y="0"/>
          <a:chExt cx="0" cy="0"/>
        </a:xfrm>
      </p:grpSpPr>
      <p:sp>
        <p:nvSpPr>
          <p:cNvPr id="188" name="Shape 188"/>
          <p:cNvSpPr txBox="1"/>
          <p:nvPr>
            <p:ph type="title"/>
          </p:nvPr>
        </p:nvSpPr>
        <p:spPr>
          <a:xfrm>
            <a:off x="457200" y="274637"/>
            <a:ext cx="8229600" cy="1143000"/>
          </a:xfrm>
          <a:prstGeom prst="rect">
            <a:avLst/>
          </a:prstGeom>
          <a:noFill/>
          <a:ln>
            <a:noFill/>
          </a:ln>
        </p:spPr>
        <p:txBody>
          <a:bodyPr anchorCtr="0" anchor="ctr" bIns="45700" lIns="91425" rIns="91425" tIns="45700">
            <a:noAutofit/>
          </a:bodyPr>
          <a:lstStyle/>
          <a:p>
            <a:pPr indent="0" lvl="0" marL="0" marR="0" rtl="0" algn="ctr">
              <a:spcBef>
                <a:spcPts val="0"/>
              </a:spcBef>
              <a:buClr>
                <a:schemeClr val="dk1"/>
              </a:buClr>
              <a:buSzPct val="25000"/>
              <a:buFont typeface="Calibri"/>
              <a:buNone/>
            </a:pPr>
            <a:r>
              <a:rPr b="1" i="0" lang="en-US" sz="4400" u="none" cap="none" strike="noStrike">
                <a:solidFill>
                  <a:schemeClr val="dk1"/>
                </a:solidFill>
                <a:latin typeface="Calibri"/>
                <a:ea typeface="Calibri"/>
                <a:cs typeface="Calibri"/>
                <a:sym typeface="Calibri"/>
              </a:rPr>
              <a:t>The “Big 8”</a:t>
            </a:r>
          </a:p>
        </p:txBody>
      </p:sp>
      <p:sp>
        <p:nvSpPr>
          <p:cNvPr id="189" name="Shape 189"/>
          <p:cNvSpPr txBox="1"/>
          <p:nvPr>
            <p:ph idx="1" type="body"/>
          </p:nvPr>
        </p:nvSpPr>
        <p:spPr>
          <a:xfrm>
            <a:off x="457200" y="1600200"/>
            <a:ext cx="8381999" cy="4525963"/>
          </a:xfrm>
          <a:prstGeom prst="rect">
            <a:avLst/>
          </a:prstGeom>
          <a:noFill/>
          <a:ln>
            <a:noFill/>
          </a:ln>
        </p:spPr>
        <p:txBody>
          <a:bodyPr anchorCtr="0" anchor="t" bIns="45700" lIns="91425" rIns="91425" tIns="45700">
            <a:noAutofit/>
          </a:bodyPr>
          <a:lstStyle/>
          <a:p>
            <a:pPr indent="0" lvl="0" marL="0" marR="0" rtl="0" algn="l">
              <a:lnSpc>
                <a:spcPct val="80000"/>
              </a:lnSpc>
              <a:spcBef>
                <a:spcPts val="0"/>
              </a:spcBef>
              <a:spcAft>
                <a:spcPts val="0"/>
              </a:spcAft>
              <a:buClr>
                <a:schemeClr val="dk2"/>
              </a:buClr>
              <a:buSzPct val="25000"/>
              <a:buFont typeface="Arial"/>
              <a:buNone/>
            </a:pPr>
            <a:r>
              <a:rPr b="0" i="0" lang="en-US" sz="3740" u="none" cap="none" strike="noStrike">
                <a:solidFill>
                  <a:schemeClr val="dk2"/>
                </a:solidFill>
                <a:latin typeface="Calibri"/>
                <a:ea typeface="Calibri"/>
                <a:cs typeface="Calibri"/>
                <a:sym typeface="Calibri"/>
              </a:rPr>
              <a:t>1: </a:t>
            </a:r>
            <a:r>
              <a:rPr b="0" i="0" lang="en-US" sz="3740" u="none" cap="none" strike="noStrike">
                <a:solidFill>
                  <a:schemeClr val="dk1"/>
                </a:solidFill>
                <a:latin typeface="Calibri"/>
                <a:ea typeface="Calibri"/>
                <a:cs typeface="Calibri"/>
                <a:sym typeface="Calibri"/>
              </a:rPr>
              <a:t>Responsibility</a:t>
            </a:r>
          </a:p>
          <a:p>
            <a:pPr indent="0" lvl="0" marL="0" marR="0" rtl="0" algn="l">
              <a:lnSpc>
                <a:spcPct val="80000"/>
              </a:lnSpc>
              <a:spcBef>
                <a:spcPts val="748"/>
              </a:spcBef>
              <a:spcAft>
                <a:spcPts val="0"/>
              </a:spcAft>
              <a:buClr>
                <a:schemeClr val="dk2"/>
              </a:buClr>
              <a:buSzPct val="25000"/>
              <a:buFont typeface="Arial"/>
              <a:buNone/>
            </a:pPr>
            <a:r>
              <a:rPr b="0" i="0" lang="en-US" sz="3740" u="none" cap="none" strike="noStrike">
                <a:solidFill>
                  <a:schemeClr val="dk2"/>
                </a:solidFill>
                <a:latin typeface="Calibri"/>
                <a:ea typeface="Calibri"/>
                <a:cs typeface="Calibri"/>
                <a:sym typeface="Calibri"/>
              </a:rPr>
              <a:t>2: </a:t>
            </a:r>
            <a:r>
              <a:rPr b="0" i="0" lang="en-US" sz="3740" u="none" cap="none" strike="noStrike">
                <a:solidFill>
                  <a:schemeClr val="dk1"/>
                </a:solidFill>
                <a:latin typeface="Calibri"/>
                <a:ea typeface="Calibri"/>
                <a:cs typeface="Calibri"/>
                <a:sym typeface="Calibri"/>
              </a:rPr>
              <a:t>Compliance</a:t>
            </a:r>
          </a:p>
          <a:p>
            <a:pPr indent="0" lvl="0" marL="0" marR="0" rtl="0" algn="l">
              <a:lnSpc>
                <a:spcPct val="80000"/>
              </a:lnSpc>
              <a:spcBef>
                <a:spcPts val="748"/>
              </a:spcBef>
              <a:spcAft>
                <a:spcPts val="0"/>
              </a:spcAft>
              <a:buClr>
                <a:schemeClr val="dk2"/>
              </a:buClr>
              <a:buSzPct val="25000"/>
              <a:buFont typeface="Arial"/>
              <a:buNone/>
            </a:pPr>
            <a:r>
              <a:rPr b="0" i="0" lang="en-US" sz="3740" u="none" cap="none" strike="noStrike">
                <a:solidFill>
                  <a:schemeClr val="dk2"/>
                </a:solidFill>
                <a:latin typeface="Calibri"/>
                <a:ea typeface="Calibri"/>
                <a:cs typeface="Calibri"/>
                <a:sym typeface="Calibri"/>
              </a:rPr>
              <a:t>3: </a:t>
            </a:r>
            <a:r>
              <a:rPr b="0" i="0" lang="en-US" sz="3740" u="none" cap="none" strike="noStrike">
                <a:solidFill>
                  <a:schemeClr val="dk1"/>
                </a:solidFill>
                <a:latin typeface="Calibri"/>
                <a:ea typeface="Calibri"/>
                <a:cs typeface="Calibri"/>
                <a:sym typeface="Calibri"/>
              </a:rPr>
              <a:t>Communication</a:t>
            </a:r>
          </a:p>
          <a:p>
            <a:pPr indent="0" lvl="0" marL="0" marR="0" rtl="0" algn="l">
              <a:lnSpc>
                <a:spcPct val="80000"/>
              </a:lnSpc>
              <a:spcBef>
                <a:spcPts val="748"/>
              </a:spcBef>
              <a:spcAft>
                <a:spcPts val="0"/>
              </a:spcAft>
              <a:buClr>
                <a:schemeClr val="dk2"/>
              </a:buClr>
              <a:buSzPct val="25000"/>
              <a:buFont typeface="Arial"/>
              <a:buNone/>
            </a:pPr>
            <a:r>
              <a:rPr b="0" i="0" lang="en-US" sz="3740" u="none" cap="none" strike="noStrike">
                <a:solidFill>
                  <a:schemeClr val="dk2"/>
                </a:solidFill>
                <a:latin typeface="Calibri"/>
                <a:ea typeface="Calibri"/>
                <a:cs typeface="Calibri"/>
                <a:sym typeface="Calibri"/>
              </a:rPr>
              <a:t>4: </a:t>
            </a:r>
            <a:r>
              <a:rPr b="0" i="0" lang="en-US" sz="3740" u="none" cap="none" strike="noStrike">
                <a:solidFill>
                  <a:schemeClr val="dk1"/>
                </a:solidFill>
                <a:latin typeface="Calibri"/>
                <a:ea typeface="Calibri"/>
                <a:cs typeface="Calibri"/>
                <a:sym typeface="Calibri"/>
              </a:rPr>
              <a:t>Hazard Assessment</a:t>
            </a:r>
          </a:p>
          <a:p>
            <a:pPr indent="0" lvl="0" marL="0" marR="0" rtl="0" algn="l">
              <a:lnSpc>
                <a:spcPct val="80000"/>
              </a:lnSpc>
              <a:spcBef>
                <a:spcPts val="748"/>
              </a:spcBef>
              <a:spcAft>
                <a:spcPts val="0"/>
              </a:spcAft>
              <a:buClr>
                <a:schemeClr val="dk2"/>
              </a:buClr>
              <a:buSzPct val="25000"/>
              <a:buFont typeface="Arial"/>
              <a:buNone/>
            </a:pPr>
            <a:r>
              <a:rPr b="0" i="0" lang="en-US" sz="3740" u="none" cap="none" strike="noStrike">
                <a:solidFill>
                  <a:schemeClr val="dk2"/>
                </a:solidFill>
                <a:latin typeface="Calibri"/>
                <a:ea typeface="Calibri"/>
                <a:cs typeface="Calibri"/>
                <a:sym typeface="Calibri"/>
              </a:rPr>
              <a:t>5: </a:t>
            </a:r>
            <a:r>
              <a:rPr b="0" i="0" lang="en-US" sz="3740" u="none" cap="none" strike="noStrike">
                <a:solidFill>
                  <a:schemeClr val="dk1"/>
                </a:solidFill>
                <a:latin typeface="Calibri"/>
                <a:ea typeface="Calibri"/>
                <a:cs typeface="Calibri"/>
                <a:sym typeface="Calibri"/>
              </a:rPr>
              <a:t>Hazard Correction</a:t>
            </a:r>
          </a:p>
          <a:p>
            <a:pPr indent="0" lvl="0" marL="0" marR="0" rtl="0" algn="l">
              <a:lnSpc>
                <a:spcPct val="80000"/>
              </a:lnSpc>
              <a:spcBef>
                <a:spcPts val="748"/>
              </a:spcBef>
              <a:spcAft>
                <a:spcPts val="0"/>
              </a:spcAft>
              <a:buClr>
                <a:schemeClr val="dk2"/>
              </a:buClr>
              <a:buSzPct val="25000"/>
              <a:buFont typeface="Arial"/>
              <a:buNone/>
            </a:pPr>
            <a:r>
              <a:rPr b="0" i="0" lang="en-US" sz="3740" u="none" cap="none" strike="noStrike">
                <a:solidFill>
                  <a:schemeClr val="dk2"/>
                </a:solidFill>
                <a:latin typeface="Calibri"/>
                <a:ea typeface="Calibri"/>
                <a:cs typeface="Calibri"/>
                <a:sym typeface="Calibri"/>
              </a:rPr>
              <a:t>6: </a:t>
            </a:r>
            <a:r>
              <a:rPr b="0" i="0" lang="en-US" sz="3740" u="none" cap="none" strike="noStrike">
                <a:solidFill>
                  <a:schemeClr val="dk1"/>
                </a:solidFill>
                <a:latin typeface="Calibri"/>
                <a:ea typeface="Calibri"/>
                <a:cs typeface="Calibri"/>
                <a:sym typeface="Calibri"/>
              </a:rPr>
              <a:t>Accident/Exposure investigation</a:t>
            </a:r>
          </a:p>
          <a:p>
            <a:pPr indent="0" lvl="0" marL="0" marR="0" rtl="0" algn="l">
              <a:lnSpc>
                <a:spcPct val="80000"/>
              </a:lnSpc>
              <a:spcBef>
                <a:spcPts val="748"/>
              </a:spcBef>
              <a:spcAft>
                <a:spcPts val="0"/>
              </a:spcAft>
              <a:buClr>
                <a:schemeClr val="dk2"/>
              </a:buClr>
              <a:buSzPct val="25000"/>
              <a:buFont typeface="Arial"/>
              <a:buNone/>
            </a:pPr>
            <a:r>
              <a:rPr b="0" i="0" lang="en-US" sz="3740" u="none" cap="none" strike="noStrike">
                <a:solidFill>
                  <a:schemeClr val="dk2"/>
                </a:solidFill>
                <a:latin typeface="Calibri"/>
                <a:ea typeface="Calibri"/>
                <a:cs typeface="Calibri"/>
                <a:sym typeface="Calibri"/>
              </a:rPr>
              <a:t>7: </a:t>
            </a:r>
            <a:r>
              <a:rPr b="0" i="0" lang="en-US" sz="3740" u="none" cap="none" strike="noStrike">
                <a:solidFill>
                  <a:schemeClr val="dk1"/>
                </a:solidFill>
                <a:latin typeface="Calibri"/>
                <a:ea typeface="Calibri"/>
                <a:cs typeface="Calibri"/>
                <a:sym typeface="Calibri"/>
              </a:rPr>
              <a:t>Training and Instruction</a:t>
            </a:r>
          </a:p>
          <a:p>
            <a:pPr indent="0" lvl="0" marL="0" marR="0" rtl="0" algn="l">
              <a:lnSpc>
                <a:spcPct val="80000"/>
              </a:lnSpc>
              <a:spcBef>
                <a:spcPts val="748"/>
              </a:spcBef>
              <a:buClr>
                <a:schemeClr val="dk2"/>
              </a:buClr>
              <a:buSzPct val="25000"/>
              <a:buFont typeface="Arial"/>
              <a:buNone/>
            </a:pPr>
            <a:r>
              <a:rPr b="0" i="0" lang="en-US" sz="3740" u="none" cap="none" strike="noStrike">
                <a:solidFill>
                  <a:schemeClr val="dk2"/>
                </a:solidFill>
                <a:latin typeface="Calibri"/>
                <a:ea typeface="Calibri"/>
                <a:cs typeface="Calibri"/>
                <a:sym typeface="Calibri"/>
              </a:rPr>
              <a:t>8: </a:t>
            </a:r>
            <a:r>
              <a:rPr b="0" i="0" lang="en-US" sz="3740" u="none" cap="none" strike="noStrike">
                <a:solidFill>
                  <a:schemeClr val="dk1"/>
                </a:solidFill>
                <a:latin typeface="Calibri"/>
                <a:ea typeface="Calibri"/>
                <a:cs typeface="Calibri"/>
                <a:sym typeface="Calibri"/>
              </a:rPr>
              <a:t>Record Keeping</a:t>
            </a:r>
            <a:r>
              <a:rPr b="0" i="1" lang="en-US" sz="3740" u="sng" cap="none" strike="noStrike">
                <a:solidFill>
                  <a:schemeClr val="dk2"/>
                </a:solidFill>
                <a:latin typeface="Calibri"/>
                <a:ea typeface="Calibri"/>
                <a:cs typeface="Calibri"/>
                <a:sym typeface="Calibri"/>
              </a:rPr>
              <a:t> </a:t>
            </a:r>
          </a:p>
        </p:txBody>
      </p:sp>
      <p:pic>
        <p:nvPicPr>
          <p:cNvPr id="190" name="Shape 190"/>
          <p:cNvPicPr preferRelativeResize="0"/>
          <p:nvPr/>
        </p:nvPicPr>
        <p:blipFill rotWithShape="1">
          <a:blip r:embed="rId3">
            <a:alphaModFix/>
          </a:blip>
          <a:srcRect b="0" l="20111" r="8363" t="7710"/>
          <a:stretch/>
        </p:blipFill>
        <p:spPr>
          <a:xfrm>
            <a:off x="5592417" y="1254570"/>
            <a:ext cx="3187148" cy="3084316"/>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94" name="Shape 194"/>
        <p:cNvGrpSpPr/>
        <p:nvPr/>
      </p:nvGrpSpPr>
      <p:grpSpPr>
        <a:xfrm>
          <a:off x="0" y="0"/>
          <a:ext cx="0" cy="0"/>
          <a:chOff x="0" y="0"/>
          <a:chExt cx="0" cy="0"/>
        </a:xfrm>
      </p:grpSpPr>
      <p:sp>
        <p:nvSpPr>
          <p:cNvPr id="195" name="Shape 195"/>
          <p:cNvSpPr txBox="1"/>
          <p:nvPr>
            <p:ph type="title"/>
          </p:nvPr>
        </p:nvSpPr>
        <p:spPr>
          <a:xfrm>
            <a:off x="457200" y="274637"/>
            <a:ext cx="8229600" cy="1143000"/>
          </a:xfrm>
          <a:prstGeom prst="rect">
            <a:avLst/>
          </a:prstGeom>
          <a:noFill/>
          <a:ln>
            <a:noFill/>
          </a:ln>
        </p:spPr>
        <p:txBody>
          <a:bodyPr anchorCtr="0" anchor="ctr" bIns="45700" lIns="91425" rIns="91425" tIns="45700">
            <a:noAutofit/>
          </a:bodyPr>
          <a:lstStyle/>
          <a:p>
            <a:pPr indent="0" lvl="0" marL="0" marR="0" rtl="0" algn="ctr">
              <a:spcBef>
                <a:spcPts val="0"/>
              </a:spcBef>
              <a:buClr>
                <a:schemeClr val="dk1"/>
              </a:buClr>
              <a:buSzPct val="25000"/>
              <a:buFont typeface="Calibri"/>
              <a:buNone/>
            </a:pPr>
            <a:r>
              <a:rPr b="1" i="0" lang="en-US" sz="4400" u="none" cap="none" strike="noStrike">
                <a:solidFill>
                  <a:schemeClr val="dk1"/>
                </a:solidFill>
                <a:latin typeface="Calibri"/>
                <a:ea typeface="Calibri"/>
                <a:cs typeface="Calibri"/>
                <a:sym typeface="Calibri"/>
              </a:rPr>
              <a:t>The “Big 8”</a:t>
            </a:r>
          </a:p>
        </p:txBody>
      </p:sp>
      <p:sp>
        <p:nvSpPr>
          <p:cNvPr id="196" name="Shape 196"/>
          <p:cNvSpPr txBox="1"/>
          <p:nvPr>
            <p:ph idx="1" type="body"/>
          </p:nvPr>
        </p:nvSpPr>
        <p:spPr>
          <a:xfrm>
            <a:off x="457200" y="1600200"/>
            <a:ext cx="8381999" cy="4525963"/>
          </a:xfrm>
          <a:prstGeom prst="rect">
            <a:avLst/>
          </a:prstGeom>
          <a:noFill/>
          <a:ln>
            <a:noFill/>
          </a:ln>
        </p:spPr>
        <p:txBody>
          <a:bodyPr anchorCtr="0" anchor="t" bIns="45700" lIns="91425" rIns="91425" tIns="45700">
            <a:noAutofit/>
          </a:bodyPr>
          <a:lstStyle/>
          <a:p>
            <a:pPr indent="0" lvl="0" marL="0" marR="0" rtl="0" algn="l">
              <a:lnSpc>
                <a:spcPct val="80000"/>
              </a:lnSpc>
              <a:spcBef>
                <a:spcPts val="0"/>
              </a:spcBef>
              <a:spcAft>
                <a:spcPts val="0"/>
              </a:spcAft>
              <a:buClr>
                <a:srgbClr val="0070C0"/>
              </a:buClr>
              <a:buSzPct val="25000"/>
              <a:buFont typeface="Arial"/>
              <a:buNone/>
            </a:pPr>
            <a:r>
              <a:rPr b="1" i="1" lang="en-US" sz="4070" u="sng" cap="none" strike="noStrike">
                <a:solidFill>
                  <a:srgbClr val="0070C0"/>
                </a:solidFill>
                <a:latin typeface="Calibri"/>
                <a:ea typeface="Calibri"/>
                <a:cs typeface="Calibri"/>
                <a:sym typeface="Calibri"/>
              </a:rPr>
              <a:t>#1: </a:t>
            </a:r>
            <a:r>
              <a:rPr b="1" i="0" lang="en-US" sz="4070" u="none" cap="none" strike="noStrike">
                <a:solidFill>
                  <a:srgbClr val="0070C0"/>
                </a:solidFill>
                <a:latin typeface="Calibri"/>
                <a:ea typeface="Calibri"/>
                <a:cs typeface="Calibri"/>
                <a:sym typeface="Calibri"/>
              </a:rPr>
              <a:t>Responsibility</a:t>
            </a:r>
          </a:p>
          <a:p>
            <a:pPr indent="-342900" lvl="0" marL="342900" marR="0" rtl="0" algn="l">
              <a:lnSpc>
                <a:spcPct val="80000"/>
              </a:lnSpc>
              <a:spcBef>
                <a:spcPts val="814"/>
              </a:spcBef>
              <a:spcAft>
                <a:spcPts val="0"/>
              </a:spcAft>
              <a:buClr>
                <a:schemeClr val="dk1"/>
              </a:buClr>
              <a:buSzPct val="99268"/>
              <a:buFont typeface="Arial"/>
              <a:buChar char="•"/>
            </a:pPr>
            <a:r>
              <a:rPr b="0" i="0" lang="en-US" sz="4070" u="none" cap="none" strike="noStrike">
                <a:solidFill>
                  <a:schemeClr val="dk1"/>
                </a:solidFill>
                <a:latin typeface="Calibri"/>
                <a:ea typeface="Calibri"/>
                <a:cs typeface="Calibri"/>
                <a:sym typeface="Calibri"/>
              </a:rPr>
              <a:t>One of the most important parts</a:t>
            </a:r>
          </a:p>
          <a:p>
            <a:pPr indent="-342900" lvl="0" marL="342900" marR="0" rtl="0" algn="l">
              <a:lnSpc>
                <a:spcPct val="80000"/>
              </a:lnSpc>
              <a:spcBef>
                <a:spcPts val="814"/>
              </a:spcBef>
              <a:spcAft>
                <a:spcPts val="0"/>
              </a:spcAft>
              <a:buClr>
                <a:schemeClr val="dk1"/>
              </a:buClr>
              <a:buSzPct val="99268"/>
              <a:buFont typeface="Arial"/>
              <a:buChar char="•"/>
            </a:pPr>
            <a:r>
              <a:rPr b="0" i="0" lang="en-US" sz="4070" u="none" cap="none" strike="noStrike">
                <a:solidFill>
                  <a:schemeClr val="dk1"/>
                </a:solidFill>
                <a:latin typeface="Calibri"/>
                <a:ea typeface="Calibri"/>
                <a:cs typeface="Calibri"/>
                <a:sym typeface="Calibri"/>
              </a:rPr>
              <a:t>Indicates by NAME or JOB TITLE who is personally responsible for implementing and maintaining the IIPP in your organization</a:t>
            </a:r>
          </a:p>
          <a:p>
            <a:pPr indent="-342900" lvl="0" marL="342900" marR="0" rtl="0" algn="l">
              <a:lnSpc>
                <a:spcPct val="80000"/>
              </a:lnSpc>
              <a:spcBef>
                <a:spcPts val="814"/>
              </a:spcBef>
              <a:buClr>
                <a:schemeClr val="dk1"/>
              </a:buClr>
              <a:buSzPct val="99268"/>
              <a:buFont typeface="Arial"/>
              <a:buChar char="•"/>
            </a:pPr>
            <a:r>
              <a:rPr b="0" i="0" lang="en-US" sz="4070" u="none" cap="none" strike="noStrike">
                <a:solidFill>
                  <a:schemeClr val="dk1"/>
                </a:solidFill>
                <a:latin typeface="Calibri"/>
                <a:ea typeface="Calibri"/>
                <a:cs typeface="Calibri"/>
                <a:sym typeface="Calibri"/>
              </a:rPr>
              <a:t>All supervisors and managers responsible in their areas too</a:t>
            </a:r>
            <a:r>
              <a:rPr b="0" i="1" lang="en-US" sz="4070" u="sng" cap="none" strike="noStrike">
                <a:solidFill>
                  <a:schemeClr val="dk2"/>
                </a:solidFill>
                <a:latin typeface="Calibri"/>
                <a:ea typeface="Calibri"/>
                <a:cs typeface="Calibri"/>
                <a:sym typeface="Calibri"/>
              </a:rPr>
              <a:t> </a:t>
            </a: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00" name="Shape 200"/>
        <p:cNvGrpSpPr/>
        <p:nvPr/>
      </p:nvGrpSpPr>
      <p:grpSpPr>
        <a:xfrm>
          <a:off x="0" y="0"/>
          <a:ext cx="0" cy="0"/>
          <a:chOff x="0" y="0"/>
          <a:chExt cx="0" cy="0"/>
        </a:xfrm>
      </p:grpSpPr>
      <p:sp>
        <p:nvSpPr>
          <p:cNvPr id="201" name="Shape 201"/>
          <p:cNvSpPr txBox="1"/>
          <p:nvPr>
            <p:ph type="title"/>
          </p:nvPr>
        </p:nvSpPr>
        <p:spPr>
          <a:xfrm>
            <a:off x="457200" y="274637"/>
            <a:ext cx="8229600" cy="1143000"/>
          </a:xfrm>
          <a:prstGeom prst="rect">
            <a:avLst/>
          </a:prstGeom>
          <a:noFill/>
          <a:ln>
            <a:noFill/>
          </a:ln>
        </p:spPr>
        <p:txBody>
          <a:bodyPr anchorCtr="0" anchor="ctr" bIns="45700" lIns="91425" rIns="91425" tIns="45700">
            <a:noAutofit/>
          </a:bodyPr>
          <a:lstStyle/>
          <a:p>
            <a:pPr indent="0" lvl="0" marL="0" marR="0" rtl="0" algn="ctr">
              <a:spcBef>
                <a:spcPts val="0"/>
              </a:spcBef>
              <a:buClr>
                <a:schemeClr val="dk1"/>
              </a:buClr>
              <a:buSzPct val="25000"/>
              <a:buFont typeface="Calibri"/>
              <a:buNone/>
            </a:pPr>
            <a:r>
              <a:rPr b="1" i="0" lang="en-US" sz="4400" u="none" cap="none" strike="noStrike">
                <a:solidFill>
                  <a:schemeClr val="dk1"/>
                </a:solidFill>
                <a:latin typeface="Calibri"/>
                <a:ea typeface="Calibri"/>
                <a:cs typeface="Calibri"/>
                <a:sym typeface="Calibri"/>
              </a:rPr>
              <a:t>The “Big 8”</a:t>
            </a:r>
          </a:p>
        </p:txBody>
      </p:sp>
      <p:sp>
        <p:nvSpPr>
          <p:cNvPr id="202" name="Shape 202"/>
          <p:cNvSpPr txBox="1"/>
          <p:nvPr>
            <p:ph idx="1" type="body"/>
          </p:nvPr>
        </p:nvSpPr>
        <p:spPr>
          <a:xfrm>
            <a:off x="457200" y="1600200"/>
            <a:ext cx="8381999" cy="4525963"/>
          </a:xfrm>
          <a:prstGeom prst="rect">
            <a:avLst/>
          </a:prstGeom>
          <a:noFill/>
          <a:ln>
            <a:noFill/>
          </a:ln>
        </p:spPr>
        <p:txBody>
          <a:bodyPr anchorCtr="0" anchor="t" bIns="45700" lIns="91425" rIns="91425" tIns="45700">
            <a:noAutofit/>
          </a:bodyPr>
          <a:lstStyle/>
          <a:p>
            <a:pPr indent="0" lvl="0" marL="0" marR="0" rtl="0" algn="l">
              <a:lnSpc>
                <a:spcPct val="80000"/>
              </a:lnSpc>
              <a:spcBef>
                <a:spcPts val="0"/>
              </a:spcBef>
              <a:spcAft>
                <a:spcPts val="0"/>
              </a:spcAft>
              <a:buClr>
                <a:srgbClr val="0070C0"/>
              </a:buClr>
              <a:buSzPct val="25000"/>
              <a:buFont typeface="Arial"/>
              <a:buNone/>
            </a:pPr>
            <a:r>
              <a:rPr b="1" i="1" lang="en-US" sz="4070" u="sng" cap="none" strike="noStrike">
                <a:solidFill>
                  <a:srgbClr val="0070C0"/>
                </a:solidFill>
                <a:latin typeface="Calibri"/>
                <a:ea typeface="Calibri"/>
                <a:cs typeface="Calibri"/>
                <a:sym typeface="Calibri"/>
              </a:rPr>
              <a:t>#2: </a:t>
            </a:r>
            <a:r>
              <a:rPr b="1" i="0" lang="en-US" sz="4070" u="none" cap="none" strike="noStrike">
                <a:solidFill>
                  <a:srgbClr val="0070C0"/>
                </a:solidFill>
                <a:latin typeface="Calibri"/>
                <a:ea typeface="Calibri"/>
                <a:cs typeface="Calibri"/>
                <a:sym typeface="Calibri"/>
              </a:rPr>
              <a:t>Compliance</a:t>
            </a:r>
          </a:p>
          <a:p>
            <a:pPr indent="-342900" lvl="0" marL="342900" marR="0" rtl="0" algn="l">
              <a:lnSpc>
                <a:spcPct val="80000"/>
              </a:lnSpc>
              <a:spcBef>
                <a:spcPts val="814"/>
              </a:spcBef>
              <a:spcAft>
                <a:spcPts val="0"/>
              </a:spcAft>
              <a:buClr>
                <a:schemeClr val="dk1"/>
              </a:buClr>
              <a:buSzPct val="99268"/>
              <a:buFont typeface="Arial"/>
              <a:buChar char="•"/>
            </a:pPr>
            <a:r>
              <a:rPr b="0" i="0" lang="en-US" sz="4070" u="none" cap="none" strike="noStrike">
                <a:solidFill>
                  <a:schemeClr val="dk1"/>
                </a:solidFill>
                <a:latin typeface="Calibri"/>
                <a:ea typeface="Calibri"/>
                <a:cs typeface="Calibri"/>
                <a:sym typeface="Calibri"/>
              </a:rPr>
              <a:t>Mandates safe work practices</a:t>
            </a:r>
          </a:p>
          <a:p>
            <a:pPr indent="-342900" lvl="0" marL="342900" marR="0" rtl="0" algn="l">
              <a:lnSpc>
                <a:spcPct val="80000"/>
              </a:lnSpc>
              <a:spcBef>
                <a:spcPts val="814"/>
              </a:spcBef>
              <a:spcAft>
                <a:spcPts val="0"/>
              </a:spcAft>
              <a:buClr>
                <a:schemeClr val="dk1"/>
              </a:buClr>
              <a:buSzPct val="99268"/>
              <a:buFont typeface="Arial"/>
              <a:buChar char="•"/>
            </a:pPr>
            <a:r>
              <a:rPr b="0" i="0" lang="en-US" sz="4070" u="none" cap="none" strike="noStrike">
                <a:solidFill>
                  <a:schemeClr val="dk1"/>
                </a:solidFill>
                <a:latin typeface="Calibri"/>
                <a:ea typeface="Calibri"/>
                <a:cs typeface="Calibri"/>
                <a:sym typeface="Calibri"/>
              </a:rPr>
              <a:t>Mandates following all directives, policies, procedures</a:t>
            </a:r>
          </a:p>
          <a:p>
            <a:pPr indent="-342900" lvl="0" marL="342900" marR="0" rtl="0" algn="l">
              <a:lnSpc>
                <a:spcPct val="80000"/>
              </a:lnSpc>
              <a:spcBef>
                <a:spcPts val="814"/>
              </a:spcBef>
              <a:spcAft>
                <a:spcPts val="0"/>
              </a:spcAft>
              <a:buClr>
                <a:schemeClr val="dk1"/>
              </a:buClr>
              <a:buSzPct val="99268"/>
              <a:buFont typeface="Arial"/>
              <a:buChar char="•"/>
            </a:pPr>
            <a:r>
              <a:rPr b="0" i="0" lang="en-US" sz="4070" u="none" cap="none" strike="noStrike">
                <a:solidFill>
                  <a:schemeClr val="dk1"/>
                </a:solidFill>
                <a:latin typeface="Calibri"/>
                <a:ea typeface="Calibri"/>
                <a:cs typeface="Calibri"/>
                <a:sym typeface="Calibri"/>
              </a:rPr>
              <a:t>Plan to reward good performance, train those deficient</a:t>
            </a:r>
          </a:p>
          <a:p>
            <a:pPr indent="-342900" lvl="0" marL="342900" marR="0" rtl="0" algn="l">
              <a:lnSpc>
                <a:spcPct val="80000"/>
              </a:lnSpc>
              <a:spcBef>
                <a:spcPts val="814"/>
              </a:spcBef>
              <a:spcAft>
                <a:spcPts val="0"/>
              </a:spcAft>
              <a:buClr>
                <a:schemeClr val="dk1"/>
              </a:buClr>
              <a:buSzPct val="99268"/>
              <a:buFont typeface="Arial"/>
              <a:buChar char="•"/>
            </a:pPr>
            <a:r>
              <a:rPr b="0" i="0" lang="en-US" sz="4070" u="none" cap="none" strike="noStrike">
                <a:solidFill>
                  <a:schemeClr val="dk1"/>
                </a:solidFill>
                <a:latin typeface="Calibri"/>
                <a:ea typeface="Calibri"/>
                <a:cs typeface="Calibri"/>
                <a:sym typeface="Calibri"/>
              </a:rPr>
              <a:t>Outlines discipline procedures</a:t>
            </a:r>
          </a:p>
          <a:p>
            <a:pPr indent="0" lvl="0" marL="0" marR="0" rtl="0" algn="l">
              <a:lnSpc>
                <a:spcPct val="80000"/>
              </a:lnSpc>
              <a:spcBef>
                <a:spcPts val="666"/>
              </a:spcBef>
              <a:buClr>
                <a:schemeClr val="dk1"/>
              </a:buClr>
              <a:buSzPct val="25000"/>
              <a:buFont typeface="Arial"/>
              <a:buNone/>
            </a:pPr>
            <a:r>
              <a:t/>
            </a:r>
            <a:endParaRPr b="0" i="0" sz="3330" u="none" cap="none" strike="noStrike">
              <a:solidFill>
                <a:schemeClr val="dk1"/>
              </a:solidFill>
              <a:latin typeface="Calibri"/>
              <a:ea typeface="Calibri"/>
              <a:cs typeface="Calibri"/>
              <a:sym typeface="Calibri"/>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06" name="Shape 206"/>
        <p:cNvGrpSpPr/>
        <p:nvPr/>
      </p:nvGrpSpPr>
      <p:grpSpPr>
        <a:xfrm>
          <a:off x="0" y="0"/>
          <a:ext cx="0" cy="0"/>
          <a:chOff x="0" y="0"/>
          <a:chExt cx="0" cy="0"/>
        </a:xfrm>
      </p:grpSpPr>
      <p:sp>
        <p:nvSpPr>
          <p:cNvPr id="207" name="Shape 207"/>
          <p:cNvSpPr txBox="1"/>
          <p:nvPr>
            <p:ph type="title"/>
          </p:nvPr>
        </p:nvSpPr>
        <p:spPr>
          <a:xfrm>
            <a:off x="457200" y="274637"/>
            <a:ext cx="8229600" cy="1143000"/>
          </a:xfrm>
          <a:prstGeom prst="rect">
            <a:avLst/>
          </a:prstGeom>
          <a:noFill/>
          <a:ln>
            <a:noFill/>
          </a:ln>
        </p:spPr>
        <p:txBody>
          <a:bodyPr anchorCtr="0" anchor="ctr" bIns="45700" lIns="91425" rIns="91425" tIns="45700">
            <a:noAutofit/>
          </a:bodyPr>
          <a:lstStyle/>
          <a:p>
            <a:pPr indent="0" lvl="0" marL="0" marR="0" rtl="0" algn="ctr">
              <a:spcBef>
                <a:spcPts val="0"/>
              </a:spcBef>
              <a:buClr>
                <a:schemeClr val="dk1"/>
              </a:buClr>
              <a:buSzPct val="25000"/>
              <a:buFont typeface="Calibri"/>
              <a:buNone/>
            </a:pPr>
            <a:r>
              <a:rPr b="1" i="0" lang="en-US" sz="4400" u="none" cap="none" strike="noStrike">
                <a:solidFill>
                  <a:schemeClr val="dk1"/>
                </a:solidFill>
                <a:latin typeface="Calibri"/>
                <a:ea typeface="Calibri"/>
                <a:cs typeface="Calibri"/>
                <a:sym typeface="Calibri"/>
              </a:rPr>
              <a:t>The “Big 8”</a:t>
            </a:r>
          </a:p>
        </p:txBody>
      </p:sp>
      <p:sp>
        <p:nvSpPr>
          <p:cNvPr id="208" name="Shape 208"/>
          <p:cNvSpPr txBox="1"/>
          <p:nvPr>
            <p:ph idx="1" type="body"/>
          </p:nvPr>
        </p:nvSpPr>
        <p:spPr>
          <a:xfrm>
            <a:off x="457200" y="1066800"/>
            <a:ext cx="8381999" cy="4525963"/>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Clr>
                <a:srgbClr val="0070C0"/>
              </a:buClr>
              <a:buSzPct val="25000"/>
              <a:buFont typeface="Arial"/>
              <a:buNone/>
            </a:pPr>
            <a:r>
              <a:rPr b="1" i="1" lang="en-US" sz="4000" u="sng" cap="none" strike="noStrike">
                <a:solidFill>
                  <a:srgbClr val="0070C0"/>
                </a:solidFill>
                <a:latin typeface="Calibri"/>
                <a:ea typeface="Calibri"/>
                <a:cs typeface="Calibri"/>
                <a:sym typeface="Calibri"/>
              </a:rPr>
              <a:t>#3: </a:t>
            </a:r>
            <a:r>
              <a:rPr b="1" i="0" lang="en-US" sz="4000" u="none" cap="none" strike="noStrike">
                <a:solidFill>
                  <a:srgbClr val="0070C0"/>
                </a:solidFill>
                <a:latin typeface="Calibri"/>
                <a:ea typeface="Calibri"/>
                <a:cs typeface="Calibri"/>
                <a:sym typeface="Calibri"/>
              </a:rPr>
              <a:t>Communication</a:t>
            </a:r>
          </a:p>
          <a:p>
            <a:pPr indent="-342900" lvl="0" marL="342900" marR="0" rtl="0" algn="l">
              <a:spcBef>
                <a:spcPts val="600"/>
              </a:spcBef>
              <a:spcAft>
                <a:spcPts val="0"/>
              </a:spcAft>
              <a:buClr>
                <a:schemeClr val="dk1"/>
              </a:buClr>
              <a:buSzPct val="100000"/>
              <a:buFont typeface="Arial"/>
              <a:buChar char="•"/>
            </a:pPr>
            <a:r>
              <a:rPr b="0" i="0" lang="en-US" sz="3000" u="none" cap="none" strike="noStrike">
                <a:solidFill>
                  <a:schemeClr val="dk1"/>
                </a:solidFill>
                <a:latin typeface="Calibri"/>
                <a:ea typeface="Calibri"/>
                <a:cs typeface="Calibri"/>
                <a:sym typeface="Calibri"/>
              </a:rPr>
              <a:t>Readily understandable by employees</a:t>
            </a:r>
          </a:p>
          <a:p>
            <a:pPr indent="-342900" lvl="0" marL="342900" marR="0" rtl="0" algn="l">
              <a:spcBef>
                <a:spcPts val="600"/>
              </a:spcBef>
              <a:spcAft>
                <a:spcPts val="0"/>
              </a:spcAft>
              <a:buClr>
                <a:schemeClr val="dk1"/>
              </a:buClr>
              <a:buSzPct val="100000"/>
              <a:buFont typeface="Arial"/>
              <a:buChar char="•"/>
            </a:pPr>
            <a:r>
              <a:rPr b="0" i="0" lang="en-US" sz="3000" u="none" cap="none" strike="noStrike">
                <a:solidFill>
                  <a:schemeClr val="dk1"/>
                </a:solidFill>
                <a:latin typeface="Calibri"/>
                <a:ea typeface="Calibri"/>
                <a:cs typeface="Calibri"/>
                <a:sym typeface="Calibri"/>
              </a:rPr>
              <a:t>ID issues: no fear of reprisal </a:t>
            </a:r>
          </a:p>
          <a:p>
            <a:pPr indent="0" lvl="1" marL="457200" marR="0" rtl="0" algn="l">
              <a:spcBef>
                <a:spcPts val="640"/>
              </a:spcBef>
              <a:spcAft>
                <a:spcPts val="0"/>
              </a:spcAft>
              <a:buClr>
                <a:schemeClr val="dk1"/>
              </a:buClr>
              <a:buSzPct val="25000"/>
              <a:buFont typeface="Arial"/>
              <a:buNone/>
            </a:pPr>
            <a:r>
              <a:rPr b="0" i="0" lang="en-US" sz="2600" u="none" cap="none" strike="noStrike">
                <a:solidFill>
                  <a:schemeClr val="dk1"/>
                </a:solidFill>
                <a:latin typeface="Calibri"/>
                <a:ea typeface="Calibri"/>
                <a:cs typeface="Calibri"/>
                <a:sym typeface="Calibri"/>
              </a:rPr>
              <a:t>	</a:t>
            </a:r>
            <a:r>
              <a:rPr b="0" i="0" lang="en-US" sz="3200" u="none" cap="none" strike="noStrike">
                <a:solidFill>
                  <a:schemeClr val="dk1"/>
                </a:solidFill>
                <a:latin typeface="Calibri"/>
                <a:ea typeface="Calibri"/>
                <a:cs typeface="Calibri"/>
                <a:sym typeface="Calibri"/>
              </a:rPr>
              <a:t>(anonymous reporting)</a:t>
            </a:r>
          </a:p>
          <a:p>
            <a:pPr indent="-342900" lvl="0" marL="342900" marR="0" rtl="0" algn="l">
              <a:spcBef>
                <a:spcPts val="600"/>
              </a:spcBef>
              <a:spcAft>
                <a:spcPts val="0"/>
              </a:spcAft>
              <a:buClr>
                <a:schemeClr val="dk1"/>
              </a:buClr>
              <a:buSzPct val="100000"/>
              <a:buFont typeface="Arial"/>
              <a:buChar char="•"/>
            </a:pPr>
            <a:r>
              <a:rPr b="0" i="0" lang="en-US" sz="3000" u="none" cap="none" strike="noStrike">
                <a:solidFill>
                  <a:schemeClr val="dk1"/>
                </a:solidFill>
                <a:latin typeface="Calibri"/>
                <a:ea typeface="Calibri"/>
                <a:cs typeface="Calibri"/>
                <a:sym typeface="Calibri"/>
              </a:rPr>
              <a:t>New employee orientation</a:t>
            </a:r>
          </a:p>
          <a:p>
            <a:pPr indent="-342900" lvl="0" marL="342900" marR="0" rtl="0" algn="l">
              <a:spcBef>
                <a:spcPts val="600"/>
              </a:spcBef>
              <a:spcAft>
                <a:spcPts val="0"/>
              </a:spcAft>
              <a:buClr>
                <a:schemeClr val="dk1"/>
              </a:buClr>
              <a:buSzPct val="100000"/>
              <a:buFont typeface="Arial"/>
              <a:buChar char="•"/>
            </a:pPr>
            <a:r>
              <a:rPr b="0" i="0" lang="en-US" sz="3000" u="none" cap="none" strike="noStrike">
                <a:solidFill>
                  <a:schemeClr val="dk1"/>
                </a:solidFill>
                <a:latin typeface="Calibri"/>
                <a:ea typeface="Calibri"/>
                <a:cs typeface="Calibri"/>
                <a:sym typeface="Calibri"/>
              </a:rPr>
              <a:t>IIPP reviews</a:t>
            </a:r>
          </a:p>
          <a:p>
            <a:pPr indent="-342900" lvl="0" marL="342900" marR="0" rtl="0" algn="l">
              <a:spcBef>
                <a:spcPts val="600"/>
              </a:spcBef>
              <a:spcAft>
                <a:spcPts val="0"/>
              </a:spcAft>
              <a:buClr>
                <a:schemeClr val="dk1"/>
              </a:buClr>
              <a:buSzPct val="100000"/>
              <a:buFont typeface="Arial"/>
              <a:buChar char="•"/>
            </a:pPr>
            <a:r>
              <a:rPr b="0" i="0" lang="en-US" sz="3000" u="none" cap="none" strike="noStrike">
                <a:solidFill>
                  <a:schemeClr val="dk1"/>
                </a:solidFill>
                <a:latin typeface="Calibri"/>
                <a:ea typeface="Calibri"/>
                <a:cs typeface="Calibri"/>
                <a:sym typeface="Calibri"/>
              </a:rPr>
              <a:t>Safety training programs</a:t>
            </a:r>
          </a:p>
          <a:p>
            <a:pPr indent="-342900" lvl="0" marL="342900" marR="0" rtl="0" algn="l">
              <a:spcBef>
                <a:spcPts val="600"/>
              </a:spcBef>
              <a:spcAft>
                <a:spcPts val="0"/>
              </a:spcAft>
              <a:buClr>
                <a:schemeClr val="dk1"/>
              </a:buClr>
              <a:buSzPct val="100000"/>
              <a:buFont typeface="Arial"/>
              <a:buChar char="•"/>
            </a:pPr>
            <a:r>
              <a:rPr b="0" i="0" lang="en-US" sz="3000" u="none" cap="none" strike="noStrike">
                <a:solidFill>
                  <a:schemeClr val="dk1"/>
                </a:solidFill>
                <a:latin typeface="Calibri"/>
                <a:ea typeface="Calibri"/>
                <a:cs typeface="Calibri"/>
                <a:sym typeface="Calibri"/>
              </a:rPr>
              <a:t>Safety meetings</a:t>
            </a:r>
          </a:p>
          <a:p>
            <a:pPr indent="-342900" lvl="0" marL="342900" marR="0" rtl="0" algn="l">
              <a:spcBef>
                <a:spcPts val="600"/>
              </a:spcBef>
              <a:spcAft>
                <a:spcPts val="0"/>
              </a:spcAft>
              <a:buClr>
                <a:schemeClr val="dk1"/>
              </a:buClr>
              <a:buSzPct val="100000"/>
              <a:buFont typeface="Arial"/>
              <a:buChar char="•"/>
            </a:pPr>
            <a:r>
              <a:rPr b="0" i="0" lang="en-US" sz="3000" u="none" cap="none" strike="noStrike">
                <a:solidFill>
                  <a:schemeClr val="dk1"/>
                </a:solidFill>
                <a:latin typeface="Calibri"/>
                <a:ea typeface="Calibri"/>
                <a:cs typeface="Calibri"/>
                <a:sym typeface="Calibri"/>
              </a:rPr>
              <a:t>Posted/distributed safety information</a:t>
            </a:r>
          </a:p>
          <a:p>
            <a:pPr indent="-342900" lvl="0" marL="342900" marR="0" rtl="0" algn="l">
              <a:spcBef>
                <a:spcPts val="600"/>
              </a:spcBef>
              <a:buClr>
                <a:schemeClr val="dk1"/>
              </a:buClr>
              <a:buSzPct val="100000"/>
              <a:buFont typeface="Arial"/>
              <a:buChar char="•"/>
            </a:pPr>
            <a:r>
              <a:rPr b="0" i="0" lang="en-US" sz="3000" u="none" cap="none" strike="noStrike">
                <a:solidFill>
                  <a:schemeClr val="dk1"/>
                </a:solidFill>
                <a:latin typeface="Calibri"/>
                <a:ea typeface="Calibri"/>
                <a:cs typeface="Calibri"/>
                <a:sym typeface="Calibri"/>
              </a:rPr>
              <a:t>Safety committee (optional)</a:t>
            </a:r>
          </a:p>
        </p:txBody>
      </p:sp>
      <p:pic>
        <p:nvPicPr>
          <p:cNvPr id="209" name="Shape 209"/>
          <p:cNvPicPr preferRelativeResize="0"/>
          <p:nvPr/>
        </p:nvPicPr>
        <p:blipFill rotWithShape="1">
          <a:blip r:embed="rId3">
            <a:alphaModFix/>
          </a:blip>
          <a:srcRect b="0" l="0" r="0" t="0"/>
          <a:stretch/>
        </p:blipFill>
        <p:spPr>
          <a:xfrm>
            <a:off x="6255607" y="2505184"/>
            <a:ext cx="2505169" cy="3091259"/>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13" name="Shape 213"/>
        <p:cNvGrpSpPr/>
        <p:nvPr/>
      </p:nvGrpSpPr>
      <p:grpSpPr>
        <a:xfrm>
          <a:off x="0" y="0"/>
          <a:ext cx="0" cy="0"/>
          <a:chOff x="0" y="0"/>
          <a:chExt cx="0" cy="0"/>
        </a:xfrm>
      </p:grpSpPr>
      <p:sp>
        <p:nvSpPr>
          <p:cNvPr id="214" name="Shape 214"/>
          <p:cNvSpPr txBox="1"/>
          <p:nvPr>
            <p:ph type="title"/>
          </p:nvPr>
        </p:nvSpPr>
        <p:spPr>
          <a:xfrm>
            <a:off x="457200" y="274637"/>
            <a:ext cx="8229600" cy="1143000"/>
          </a:xfrm>
          <a:prstGeom prst="rect">
            <a:avLst/>
          </a:prstGeom>
          <a:noFill/>
          <a:ln>
            <a:noFill/>
          </a:ln>
        </p:spPr>
        <p:txBody>
          <a:bodyPr anchorCtr="0" anchor="ctr" bIns="45700" lIns="91425" rIns="91425" tIns="45700">
            <a:noAutofit/>
          </a:bodyPr>
          <a:lstStyle/>
          <a:p>
            <a:pPr indent="0" lvl="0" marL="0" marR="0" rtl="0" algn="ctr">
              <a:spcBef>
                <a:spcPts val="0"/>
              </a:spcBef>
              <a:buClr>
                <a:schemeClr val="dk1"/>
              </a:buClr>
              <a:buSzPct val="25000"/>
              <a:buFont typeface="Calibri"/>
              <a:buNone/>
            </a:pPr>
            <a:r>
              <a:rPr b="1" i="0" lang="en-US" sz="4400" u="none" cap="none" strike="noStrike">
                <a:solidFill>
                  <a:schemeClr val="dk1"/>
                </a:solidFill>
                <a:latin typeface="Calibri"/>
                <a:ea typeface="Calibri"/>
                <a:cs typeface="Calibri"/>
                <a:sym typeface="Calibri"/>
              </a:rPr>
              <a:t>The “Big 8”</a:t>
            </a:r>
          </a:p>
        </p:txBody>
      </p:sp>
      <p:sp>
        <p:nvSpPr>
          <p:cNvPr id="215" name="Shape 215"/>
          <p:cNvSpPr txBox="1"/>
          <p:nvPr>
            <p:ph idx="1" type="body"/>
          </p:nvPr>
        </p:nvSpPr>
        <p:spPr>
          <a:xfrm>
            <a:off x="457200" y="1600200"/>
            <a:ext cx="8381999" cy="4724400"/>
          </a:xfrm>
          <a:prstGeom prst="rect">
            <a:avLst/>
          </a:prstGeom>
          <a:noFill/>
          <a:ln>
            <a:noFill/>
          </a:ln>
        </p:spPr>
        <p:txBody>
          <a:bodyPr anchorCtr="0" anchor="t" bIns="45700" lIns="91425" rIns="91425" tIns="45700">
            <a:noAutofit/>
          </a:bodyPr>
          <a:lstStyle/>
          <a:p>
            <a:pPr indent="0" lvl="0" marL="0" marR="0" rtl="0" algn="l">
              <a:lnSpc>
                <a:spcPct val="80000"/>
              </a:lnSpc>
              <a:spcBef>
                <a:spcPts val="0"/>
              </a:spcBef>
              <a:spcAft>
                <a:spcPts val="0"/>
              </a:spcAft>
              <a:buClr>
                <a:srgbClr val="0070C0"/>
              </a:buClr>
              <a:buSzPct val="25000"/>
              <a:buFont typeface="Arial"/>
              <a:buNone/>
            </a:pPr>
            <a:r>
              <a:rPr b="1" i="1" lang="en-US" sz="4107" u="sng" cap="none" strike="noStrike">
                <a:solidFill>
                  <a:srgbClr val="0070C0"/>
                </a:solidFill>
                <a:latin typeface="Calibri"/>
                <a:ea typeface="Calibri"/>
                <a:cs typeface="Calibri"/>
                <a:sym typeface="Calibri"/>
              </a:rPr>
              <a:t>#4: </a:t>
            </a:r>
            <a:r>
              <a:rPr b="1" i="0" lang="en-US" sz="4107" u="none" cap="none" strike="noStrike">
                <a:solidFill>
                  <a:srgbClr val="0070C0"/>
                </a:solidFill>
                <a:latin typeface="Calibri"/>
                <a:ea typeface="Calibri"/>
                <a:cs typeface="Calibri"/>
                <a:sym typeface="Calibri"/>
              </a:rPr>
              <a:t>Hazard Assessment</a:t>
            </a:r>
          </a:p>
          <a:p>
            <a:pPr indent="-342900" lvl="0" marL="342900" marR="0" rtl="0" algn="l">
              <a:lnSpc>
                <a:spcPct val="80000"/>
              </a:lnSpc>
              <a:spcBef>
                <a:spcPts val="682"/>
              </a:spcBef>
              <a:spcAft>
                <a:spcPts val="0"/>
              </a:spcAft>
              <a:buClr>
                <a:schemeClr val="dk1"/>
              </a:buClr>
              <a:buSzPct val="100264"/>
              <a:buFont typeface="Arial"/>
              <a:buChar char="•"/>
            </a:pPr>
            <a:r>
              <a:rPr b="0" i="0" lang="en-US" sz="3409" u="sng" cap="none" strike="noStrike">
                <a:solidFill>
                  <a:schemeClr val="dk1"/>
                </a:solidFill>
                <a:latin typeface="Calibri"/>
                <a:ea typeface="Calibri"/>
                <a:cs typeface="Calibri"/>
                <a:sym typeface="Calibri"/>
              </a:rPr>
              <a:t>Periodic</a:t>
            </a:r>
            <a:r>
              <a:rPr b="0" i="0" lang="en-US" sz="3409" u="none" cap="none" strike="noStrike">
                <a:solidFill>
                  <a:schemeClr val="dk1"/>
                </a:solidFill>
                <a:latin typeface="Calibri"/>
                <a:ea typeface="Calibri"/>
                <a:cs typeface="Calibri"/>
                <a:sym typeface="Calibri"/>
              </a:rPr>
              <a:t> inspection process </a:t>
            </a:r>
          </a:p>
          <a:p>
            <a:pPr indent="-342900" lvl="0" marL="342900" marR="0" rtl="0" algn="l">
              <a:lnSpc>
                <a:spcPct val="80000"/>
              </a:lnSpc>
              <a:spcBef>
                <a:spcPts val="682"/>
              </a:spcBef>
              <a:spcAft>
                <a:spcPts val="0"/>
              </a:spcAft>
              <a:buClr>
                <a:schemeClr val="dk1"/>
              </a:buClr>
              <a:buSzPct val="100264"/>
              <a:buFont typeface="Arial"/>
              <a:buChar char="•"/>
            </a:pPr>
            <a:r>
              <a:rPr b="0" i="0" lang="en-US" sz="3409" u="none" cap="none" strike="noStrike">
                <a:solidFill>
                  <a:schemeClr val="dk1"/>
                </a:solidFill>
                <a:latin typeface="Calibri"/>
                <a:ea typeface="Calibri"/>
                <a:cs typeface="Calibri"/>
                <a:sym typeface="Calibri"/>
              </a:rPr>
              <a:t>Inspection schedule and who is responsible can be in dept. supplements</a:t>
            </a:r>
          </a:p>
          <a:p>
            <a:pPr indent="-342900" lvl="0" marL="342900" marR="0" rtl="0" algn="l">
              <a:lnSpc>
                <a:spcPct val="80000"/>
              </a:lnSpc>
              <a:spcBef>
                <a:spcPts val="682"/>
              </a:spcBef>
              <a:spcAft>
                <a:spcPts val="0"/>
              </a:spcAft>
              <a:buClr>
                <a:schemeClr val="dk1"/>
              </a:buClr>
              <a:buSzPct val="100294"/>
              <a:buFont typeface="Arial"/>
              <a:buNone/>
            </a:pPr>
            <a:r>
              <a:t/>
            </a:r>
            <a:endParaRPr b="0" i="0" sz="3409" u="none" cap="none" strike="noStrike">
              <a:solidFill>
                <a:schemeClr val="dk1"/>
              </a:solidFill>
              <a:latin typeface="Calibri"/>
              <a:ea typeface="Calibri"/>
              <a:cs typeface="Calibri"/>
              <a:sym typeface="Calibri"/>
            </a:endParaRPr>
          </a:p>
          <a:p>
            <a:pPr indent="-342900" lvl="0" marL="342900" marR="0" rtl="0" algn="l">
              <a:lnSpc>
                <a:spcPct val="80000"/>
              </a:lnSpc>
              <a:spcBef>
                <a:spcPts val="682"/>
              </a:spcBef>
              <a:spcAft>
                <a:spcPts val="0"/>
              </a:spcAft>
              <a:buClr>
                <a:schemeClr val="dk1"/>
              </a:buClr>
              <a:buSzPct val="100264"/>
              <a:buFont typeface="Arial"/>
              <a:buChar char="•"/>
            </a:pPr>
            <a:r>
              <a:rPr b="0" i="0" lang="en-US" sz="3409" u="none" cap="none" strike="noStrike">
                <a:solidFill>
                  <a:schemeClr val="dk1"/>
                </a:solidFill>
                <a:latin typeface="Calibri"/>
                <a:ea typeface="Calibri"/>
                <a:cs typeface="Calibri"/>
                <a:sym typeface="Calibri"/>
              </a:rPr>
              <a:t>ALSO </a:t>
            </a:r>
            <a:r>
              <a:rPr b="0" i="0" lang="en-US" sz="3409" u="sng" cap="none" strike="noStrike">
                <a:solidFill>
                  <a:schemeClr val="dk1"/>
                </a:solidFill>
                <a:latin typeface="Calibri"/>
                <a:ea typeface="Calibri"/>
                <a:cs typeface="Calibri"/>
                <a:sym typeface="Calibri"/>
              </a:rPr>
              <a:t>As Required </a:t>
            </a:r>
            <a:r>
              <a:rPr b="0" i="0" lang="en-US" sz="3409" u="none" cap="none" strike="noStrike">
                <a:solidFill>
                  <a:schemeClr val="dk1"/>
                </a:solidFill>
                <a:latin typeface="Calibri"/>
                <a:ea typeface="Calibri"/>
                <a:cs typeface="Calibri"/>
                <a:sym typeface="Calibri"/>
              </a:rPr>
              <a:t>inspections:</a:t>
            </a:r>
          </a:p>
          <a:p>
            <a:pPr indent="-285750" lvl="1" marL="742950" marR="0" rtl="0" algn="l">
              <a:lnSpc>
                <a:spcPct val="80000"/>
              </a:lnSpc>
              <a:spcBef>
                <a:spcPts val="620"/>
              </a:spcBef>
              <a:spcAft>
                <a:spcPts val="0"/>
              </a:spcAft>
              <a:buClr>
                <a:schemeClr val="dk1"/>
              </a:buClr>
              <a:buSzPct val="100000"/>
              <a:buFont typeface="Arial"/>
              <a:buChar char="–"/>
            </a:pPr>
            <a:r>
              <a:rPr b="0" i="0" lang="en-US" sz="3100" u="none" cap="none" strike="noStrike">
                <a:solidFill>
                  <a:schemeClr val="dk1"/>
                </a:solidFill>
                <a:latin typeface="Calibri"/>
                <a:ea typeface="Calibri"/>
                <a:cs typeface="Calibri"/>
                <a:sym typeface="Calibri"/>
              </a:rPr>
              <a:t>When new hazards are introduced</a:t>
            </a:r>
          </a:p>
          <a:p>
            <a:pPr indent="-285750" lvl="1" marL="742950" marR="0" rtl="0" algn="l">
              <a:lnSpc>
                <a:spcPct val="80000"/>
              </a:lnSpc>
              <a:spcBef>
                <a:spcPts val="620"/>
              </a:spcBef>
              <a:spcAft>
                <a:spcPts val="0"/>
              </a:spcAft>
              <a:buClr>
                <a:schemeClr val="dk1"/>
              </a:buClr>
              <a:buSzPct val="100000"/>
              <a:buFont typeface="Arial"/>
              <a:buChar char="–"/>
            </a:pPr>
            <a:r>
              <a:rPr b="0" i="0" lang="en-US" sz="3100" u="none" cap="none" strike="noStrike">
                <a:solidFill>
                  <a:schemeClr val="dk1"/>
                </a:solidFill>
                <a:latin typeface="Calibri"/>
                <a:ea typeface="Calibri"/>
                <a:cs typeface="Calibri"/>
                <a:sym typeface="Calibri"/>
              </a:rPr>
              <a:t>When occupational injuries and illnesses occur</a:t>
            </a:r>
          </a:p>
          <a:p>
            <a:pPr indent="-285750" lvl="1" marL="742950" marR="0" rtl="0" algn="l">
              <a:lnSpc>
                <a:spcPct val="80000"/>
              </a:lnSpc>
              <a:spcBef>
                <a:spcPts val="620"/>
              </a:spcBef>
              <a:buClr>
                <a:schemeClr val="dk1"/>
              </a:buClr>
              <a:buSzPct val="100000"/>
              <a:buFont typeface="Arial"/>
              <a:buChar char="–"/>
            </a:pPr>
            <a:r>
              <a:rPr b="0" i="0" lang="en-US" sz="3100" u="none" cap="none" strike="noStrike">
                <a:solidFill>
                  <a:schemeClr val="dk1"/>
                </a:solidFill>
                <a:latin typeface="Calibri"/>
                <a:ea typeface="Calibri"/>
                <a:cs typeface="Calibri"/>
                <a:sym typeface="Calibri"/>
              </a:rPr>
              <a:t>As conditions warrant</a:t>
            </a:r>
          </a:p>
        </p:txBody>
      </p:sp>
      <p:pic>
        <p:nvPicPr>
          <p:cNvPr descr="C:\Users\kwalling\AppData\Local\Microsoft\Windows\Temporary Internet Files\Content.IE5\DY9LWH1R\MC900279066[1].wmf" id="216" name="Shape 216"/>
          <p:cNvPicPr preferRelativeResize="0"/>
          <p:nvPr/>
        </p:nvPicPr>
        <p:blipFill rotWithShape="1">
          <a:blip r:embed="rId3">
            <a:alphaModFix/>
          </a:blip>
          <a:srcRect b="0" l="0" r="0" t="0"/>
          <a:stretch/>
        </p:blipFill>
        <p:spPr>
          <a:xfrm>
            <a:off x="7239000" y="685800"/>
            <a:ext cx="1513332" cy="1827885"/>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20" name="Shape 220"/>
        <p:cNvGrpSpPr/>
        <p:nvPr/>
      </p:nvGrpSpPr>
      <p:grpSpPr>
        <a:xfrm>
          <a:off x="0" y="0"/>
          <a:ext cx="0" cy="0"/>
          <a:chOff x="0" y="0"/>
          <a:chExt cx="0" cy="0"/>
        </a:xfrm>
      </p:grpSpPr>
      <p:sp>
        <p:nvSpPr>
          <p:cNvPr id="221" name="Shape 221"/>
          <p:cNvSpPr txBox="1"/>
          <p:nvPr>
            <p:ph type="title"/>
          </p:nvPr>
        </p:nvSpPr>
        <p:spPr>
          <a:xfrm>
            <a:off x="457200" y="274637"/>
            <a:ext cx="8229600" cy="1143000"/>
          </a:xfrm>
          <a:prstGeom prst="rect">
            <a:avLst/>
          </a:prstGeom>
          <a:noFill/>
          <a:ln>
            <a:noFill/>
          </a:ln>
        </p:spPr>
        <p:txBody>
          <a:bodyPr anchorCtr="0" anchor="ctr" bIns="45700" lIns="91425" rIns="91425" tIns="45700">
            <a:noAutofit/>
          </a:bodyPr>
          <a:lstStyle/>
          <a:p>
            <a:pPr indent="0" lvl="0" marL="0" marR="0" rtl="0" algn="ctr">
              <a:spcBef>
                <a:spcPts val="0"/>
              </a:spcBef>
              <a:buClr>
                <a:schemeClr val="dk1"/>
              </a:buClr>
              <a:buSzPct val="25000"/>
              <a:buFont typeface="Calibri"/>
              <a:buNone/>
            </a:pPr>
            <a:r>
              <a:rPr b="1" i="0" lang="en-US" sz="4400" u="none" cap="none" strike="noStrike">
                <a:solidFill>
                  <a:schemeClr val="dk1"/>
                </a:solidFill>
                <a:latin typeface="Calibri"/>
                <a:ea typeface="Calibri"/>
                <a:cs typeface="Calibri"/>
                <a:sym typeface="Calibri"/>
              </a:rPr>
              <a:t>The “Big 8”</a:t>
            </a:r>
          </a:p>
        </p:txBody>
      </p:sp>
      <p:sp>
        <p:nvSpPr>
          <p:cNvPr id="222" name="Shape 222"/>
          <p:cNvSpPr txBox="1"/>
          <p:nvPr>
            <p:ph idx="1" type="body"/>
          </p:nvPr>
        </p:nvSpPr>
        <p:spPr>
          <a:xfrm>
            <a:off x="457200" y="1600200"/>
            <a:ext cx="8381999" cy="4648199"/>
          </a:xfrm>
          <a:prstGeom prst="rect">
            <a:avLst/>
          </a:prstGeom>
          <a:noFill/>
          <a:ln>
            <a:noFill/>
          </a:ln>
        </p:spPr>
        <p:txBody>
          <a:bodyPr anchorCtr="0" anchor="t" bIns="45700" lIns="91425" rIns="91425" tIns="45700">
            <a:noAutofit/>
          </a:bodyPr>
          <a:lstStyle/>
          <a:p>
            <a:pPr indent="0" lvl="0" marL="0" marR="0" rtl="0" algn="l">
              <a:lnSpc>
                <a:spcPct val="80000"/>
              </a:lnSpc>
              <a:spcBef>
                <a:spcPts val="0"/>
              </a:spcBef>
              <a:spcAft>
                <a:spcPts val="0"/>
              </a:spcAft>
              <a:buClr>
                <a:srgbClr val="0070C0"/>
              </a:buClr>
              <a:buSzPct val="25000"/>
              <a:buFont typeface="Arial"/>
              <a:buNone/>
            </a:pPr>
            <a:r>
              <a:rPr b="1" i="1" lang="en-US" sz="4070" u="sng" cap="none" strike="noStrike">
                <a:solidFill>
                  <a:srgbClr val="0070C0"/>
                </a:solidFill>
                <a:latin typeface="Calibri"/>
                <a:ea typeface="Calibri"/>
                <a:cs typeface="Calibri"/>
                <a:sym typeface="Calibri"/>
              </a:rPr>
              <a:t>#5: </a:t>
            </a:r>
            <a:r>
              <a:rPr b="1" i="0" lang="en-US" sz="4070" u="none" cap="none" strike="noStrike">
                <a:solidFill>
                  <a:srgbClr val="0070C0"/>
                </a:solidFill>
                <a:latin typeface="Calibri"/>
                <a:ea typeface="Calibri"/>
                <a:cs typeface="Calibri"/>
                <a:sym typeface="Calibri"/>
              </a:rPr>
              <a:t>Hazard Correction</a:t>
            </a:r>
          </a:p>
          <a:p>
            <a:pPr indent="-342900" lvl="0" marL="342900" marR="0" rtl="0" algn="l">
              <a:lnSpc>
                <a:spcPct val="80000"/>
              </a:lnSpc>
              <a:spcBef>
                <a:spcPts val="814"/>
              </a:spcBef>
              <a:spcAft>
                <a:spcPts val="0"/>
              </a:spcAft>
              <a:buClr>
                <a:schemeClr val="dk1"/>
              </a:buClr>
              <a:buSzPct val="99268"/>
              <a:buFont typeface="Arial"/>
              <a:buChar char="•"/>
            </a:pPr>
            <a:r>
              <a:rPr b="0" i="0" lang="en-US" sz="4070" u="none" cap="none" strike="noStrike">
                <a:solidFill>
                  <a:schemeClr val="dk1"/>
                </a:solidFill>
                <a:latin typeface="Calibri"/>
                <a:ea typeface="Calibri"/>
                <a:cs typeface="Calibri"/>
                <a:sym typeface="Calibri"/>
              </a:rPr>
              <a:t>Plan to correct unsafe or unhealthy work conditions, practices and procedures</a:t>
            </a:r>
          </a:p>
          <a:p>
            <a:pPr indent="-342900" lvl="0" marL="342900" marR="0" rtl="0" algn="l">
              <a:lnSpc>
                <a:spcPct val="80000"/>
              </a:lnSpc>
              <a:spcBef>
                <a:spcPts val="814"/>
              </a:spcBef>
              <a:spcAft>
                <a:spcPts val="0"/>
              </a:spcAft>
              <a:buClr>
                <a:schemeClr val="dk1"/>
              </a:buClr>
              <a:buSzPct val="99268"/>
              <a:buFont typeface="Arial"/>
              <a:buChar char="•"/>
            </a:pPr>
            <a:r>
              <a:rPr b="0" i="0" lang="en-US" sz="4070" u="none" cap="none" strike="noStrike">
                <a:solidFill>
                  <a:schemeClr val="dk1"/>
                </a:solidFill>
                <a:latin typeface="Calibri"/>
                <a:ea typeface="Calibri"/>
                <a:cs typeface="Calibri"/>
                <a:sym typeface="Calibri"/>
              </a:rPr>
              <a:t>Must be in timely manner and prioritized based on severity</a:t>
            </a:r>
          </a:p>
          <a:p>
            <a:pPr indent="-342900" lvl="0" marL="342900" marR="0" rtl="0" algn="l">
              <a:lnSpc>
                <a:spcPct val="80000"/>
              </a:lnSpc>
              <a:spcBef>
                <a:spcPts val="814"/>
              </a:spcBef>
              <a:spcAft>
                <a:spcPts val="0"/>
              </a:spcAft>
              <a:buClr>
                <a:schemeClr val="dk1"/>
              </a:buClr>
              <a:buSzPct val="99268"/>
              <a:buFont typeface="Arial"/>
              <a:buChar char="•"/>
            </a:pPr>
            <a:r>
              <a:rPr b="0" i="0" lang="en-US" sz="4070" u="none" cap="none" strike="noStrike">
                <a:solidFill>
                  <a:schemeClr val="dk1"/>
                </a:solidFill>
                <a:latin typeface="Calibri"/>
                <a:ea typeface="Calibri"/>
                <a:cs typeface="Calibri"/>
                <a:sym typeface="Calibri"/>
              </a:rPr>
              <a:t>Protection from immediate threats</a:t>
            </a:r>
          </a:p>
          <a:p>
            <a:pPr indent="-342900" lvl="0" marL="342900" marR="0" rtl="0" algn="l">
              <a:lnSpc>
                <a:spcPct val="80000"/>
              </a:lnSpc>
              <a:spcBef>
                <a:spcPts val="814"/>
              </a:spcBef>
              <a:spcAft>
                <a:spcPts val="0"/>
              </a:spcAft>
              <a:buClr>
                <a:schemeClr val="dk1"/>
              </a:buClr>
              <a:buSzPct val="99268"/>
              <a:buFont typeface="Arial"/>
              <a:buChar char="•"/>
            </a:pPr>
            <a:r>
              <a:rPr b="0" i="0" lang="en-US" sz="4070" u="none" cap="none" strike="noStrike">
                <a:solidFill>
                  <a:schemeClr val="dk1"/>
                </a:solidFill>
                <a:latin typeface="Calibri"/>
                <a:ea typeface="Calibri"/>
                <a:cs typeface="Calibri"/>
                <a:sym typeface="Calibri"/>
              </a:rPr>
              <a:t>Mitigation standards</a:t>
            </a:r>
          </a:p>
          <a:p>
            <a:pPr indent="0" lvl="0" marL="0" marR="0" rtl="0" algn="l">
              <a:lnSpc>
                <a:spcPct val="80000"/>
              </a:lnSpc>
              <a:spcBef>
                <a:spcPts val="814"/>
              </a:spcBef>
              <a:spcAft>
                <a:spcPts val="0"/>
              </a:spcAft>
              <a:buClr>
                <a:schemeClr val="dk1"/>
              </a:buClr>
              <a:buSzPct val="25000"/>
              <a:buFont typeface="Arial"/>
              <a:buNone/>
            </a:pPr>
            <a:r>
              <a:t/>
            </a:r>
            <a:endParaRPr b="0" i="0" sz="4070" u="none" cap="none" strike="noStrike">
              <a:solidFill>
                <a:schemeClr val="dk1"/>
              </a:solidFill>
              <a:latin typeface="Calibri"/>
              <a:ea typeface="Calibri"/>
              <a:cs typeface="Calibri"/>
              <a:sym typeface="Calibri"/>
            </a:endParaRPr>
          </a:p>
          <a:p>
            <a:pPr indent="0" lvl="0" marL="0" marR="0" rtl="0" algn="l">
              <a:lnSpc>
                <a:spcPct val="80000"/>
              </a:lnSpc>
              <a:spcBef>
                <a:spcPts val="666"/>
              </a:spcBef>
              <a:buClr>
                <a:schemeClr val="dk1"/>
              </a:buClr>
              <a:buSzPct val="25000"/>
              <a:buFont typeface="Arial"/>
              <a:buNone/>
            </a:pPr>
            <a:r>
              <a:t/>
            </a:r>
            <a:endParaRPr b="0" i="0" sz="3330" u="none" cap="none" strike="noStrike">
              <a:solidFill>
                <a:schemeClr val="dk1"/>
              </a:solidFill>
              <a:latin typeface="Calibri"/>
              <a:ea typeface="Calibri"/>
              <a:cs typeface="Calibri"/>
              <a:sym typeface="Calibri"/>
            </a:endParaRPr>
          </a:p>
        </p:txBody>
      </p:sp>
      <p:pic>
        <p:nvPicPr>
          <p:cNvPr descr="C:\Users\kwalling\AppData\Local\Microsoft\Windows\Temporary Internet Files\Content.IE5\BTDS8TYE\MC900434912[1].png" id="223" name="Shape 223"/>
          <p:cNvPicPr preferRelativeResize="0"/>
          <p:nvPr/>
        </p:nvPicPr>
        <p:blipFill rotWithShape="1">
          <a:blip r:embed="rId3">
            <a:alphaModFix/>
          </a:blip>
          <a:srcRect b="0" l="0" r="0" t="0"/>
          <a:stretch/>
        </p:blipFill>
        <p:spPr>
          <a:xfrm rot="557989">
            <a:off x="6543428" y="380999"/>
            <a:ext cx="2285713" cy="2285713"/>
          </a:xfrm>
          <a:prstGeom prst="rect">
            <a:avLst/>
          </a:prstGeom>
          <a:noFill/>
          <a:ln>
            <a:noFill/>
          </a:ln>
        </p:spPr>
      </p:pic>
      <p:pic>
        <p:nvPicPr>
          <p:cNvPr descr="C:\Users\kwalling\AppData\Local\Microsoft\Windows\Temporary Internet Files\Content.IE5\DY9LWH1R\MP900439244[1].jpg" id="224" name="Shape 224"/>
          <p:cNvPicPr preferRelativeResize="0"/>
          <p:nvPr/>
        </p:nvPicPr>
        <p:blipFill rotWithShape="1">
          <a:blip r:embed="rId4">
            <a:alphaModFix/>
          </a:blip>
          <a:srcRect b="0" l="0" r="0" t="0"/>
          <a:stretch/>
        </p:blipFill>
        <p:spPr>
          <a:xfrm>
            <a:off x="6172200" y="5632189"/>
            <a:ext cx="1577813" cy="1051875"/>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28" name="Shape 228"/>
        <p:cNvGrpSpPr/>
        <p:nvPr/>
      </p:nvGrpSpPr>
      <p:grpSpPr>
        <a:xfrm>
          <a:off x="0" y="0"/>
          <a:ext cx="0" cy="0"/>
          <a:chOff x="0" y="0"/>
          <a:chExt cx="0" cy="0"/>
        </a:xfrm>
      </p:grpSpPr>
      <p:sp>
        <p:nvSpPr>
          <p:cNvPr id="229" name="Shape 229"/>
          <p:cNvSpPr txBox="1"/>
          <p:nvPr>
            <p:ph type="title"/>
          </p:nvPr>
        </p:nvSpPr>
        <p:spPr>
          <a:xfrm>
            <a:off x="457200" y="274637"/>
            <a:ext cx="8229600" cy="1143000"/>
          </a:xfrm>
          <a:prstGeom prst="rect">
            <a:avLst/>
          </a:prstGeom>
          <a:noFill/>
          <a:ln>
            <a:noFill/>
          </a:ln>
        </p:spPr>
        <p:txBody>
          <a:bodyPr anchorCtr="0" anchor="ctr" bIns="45700" lIns="91425" rIns="91425" tIns="45700">
            <a:noAutofit/>
          </a:bodyPr>
          <a:lstStyle/>
          <a:p>
            <a:pPr indent="0" lvl="0" marL="0" marR="0" rtl="0" algn="ctr">
              <a:spcBef>
                <a:spcPts val="0"/>
              </a:spcBef>
              <a:buClr>
                <a:schemeClr val="dk1"/>
              </a:buClr>
              <a:buSzPct val="25000"/>
              <a:buFont typeface="Calibri"/>
              <a:buNone/>
            </a:pPr>
            <a:r>
              <a:rPr b="1" i="0" lang="en-US" sz="4400" u="none" cap="none" strike="noStrike">
                <a:solidFill>
                  <a:schemeClr val="dk1"/>
                </a:solidFill>
                <a:latin typeface="Calibri"/>
                <a:ea typeface="Calibri"/>
                <a:cs typeface="Calibri"/>
                <a:sym typeface="Calibri"/>
              </a:rPr>
              <a:t>The “Big 8”</a:t>
            </a:r>
          </a:p>
        </p:txBody>
      </p:sp>
      <p:sp>
        <p:nvSpPr>
          <p:cNvPr id="230" name="Shape 230"/>
          <p:cNvSpPr txBox="1"/>
          <p:nvPr>
            <p:ph idx="1" type="body"/>
          </p:nvPr>
        </p:nvSpPr>
        <p:spPr>
          <a:xfrm>
            <a:off x="457200" y="1600200"/>
            <a:ext cx="8381999" cy="4525963"/>
          </a:xfrm>
          <a:prstGeom prst="rect">
            <a:avLst/>
          </a:prstGeom>
          <a:noFill/>
          <a:ln>
            <a:noFill/>
          </a:ln>
        </p:spPr>
        <p:txBody>
          <a:bodyPr anchorCtr="0" anchor="t" bIns="45700" lIns="91425" rIns="91425" tIns="45700">
            <a:noAutofit/>
          </a:bodyPr>
          <a:lstStyle/>
          <a:p>
            <a:pPr indent="0" lvl="0" marL="0" marR="0" rtl="0" algn="l">
              <a:lnSpc>
                <a:spcPct val="90000"/>
              </a:lnSpc>
              <a:spcBef>
                <a:spcPts val="0"/>
              </a:spcBef>
              <a:spcAft>
                <a:spcPts val="0"/>
              </a:spcAft>
              <a:buClr>
                <a:srgbClr val="0070C0"/>
              </a:buClr>
              <a:buSzPct val="25000"/>
              <a:buFont typeface="Arial"/>
              <a:buNone/>
            </a:pPr>
            <a:r>
              <a:rPr b="1" i="1" lang="en-US" sz="4070" u="sng" cap="none" strike="noStrike">
                <a:solidFill>
                  <a:srgbClr val="0070C0"/>
                </a:solidFill>
                <a:latin typeface="Calibri"/>
                <a:ea typeface="Calibri"/>
                <a:cs typeface="Calibri"/>
                <a:sym typeface="Calibri"/>
              </a:rPr>
              <a:t>#6: </a:t>
            </a:r>
            <a:r>
              <a:rPr b="1" i="0" lang="en-US" sz="4070" u="none" cap="none" strike="noStrike">
                <a:solidFill>
                  <a:srgbClr val="0070C0"/>
                </a:solidFill>
                <a:latin typeface="Calibri"/>
                <a:ea typeface="Calibri"/>
                <a:cs typeface="Calibri"/>
                <a:sym typeface="Calibri"/>
              </a:rPr>
              <a:t>Accident/Exposure investigation</a:t>
            </a:r>
          </a:p>
          <a:p>
            <a:pPr indent="-342900" lvl="0" marL="342900" marR="0" rtl="0" algn="l">
              <a:lnSpc>
                <a:spcPct val="90000"/>
              </a:lnSpc>
              <a:spcBef>
                <a:spcPts val="814"/>
              </a:spcBef>
              <a:spcAft>
                <a:spcPts val="0"/>
              </a:spcAft>
              <a:buClr>
                <a:schemeClr val="dk1"/>
              </a:buClr>
              <a:buSzPct val="99268"/>
              <a:buFont typeface="Arial"/>
              <a:buChar char="•"/>
            </a:pPr>
            <a:r>
              <a:rPr b="0" i="0" lang="en-US" sz="4070" u="none" cap="none" strike="noStrike">
                <a:solidFill>
                  <a:schemeClr val="dk1"/>
                </a:solidFill>
                <a:latin typeface="Calibri"/>
                <a:ea typeface="Calibri"/>
                <a:cs typeface="Calibri"/>
                <a:sym typeface="Calibri"/>
              </a:rPr>
              <a:t>Your procedures to:</a:t>
            </a:r>
          </a:p>
          <a:p>
            <a:pPr indent="-285750" lvl="1" marL="742950" marR="0" rtl="0" algn="l">
              <a:lnSpc>
                <a:spcPct val="90000"/>
              </a:lnSpc>
              <a:spcBef>
                <a:spcPts val="740"/>
              </a:spcBef>
              <a:spcAft>
                <a:spcPts val="0"/>
              </a:spcAft>
              <a:buClr>
                <a:schemeClr val="dk1"/>
              </a:buClr>
              <a:buSzPct val="100000"/>
              <a:buFont typeface="Arial"/>
              <a:buChar char="–"/>
            </a:pPr>
            <a:r>
              <a:rPr b="0" i="0" lang="en-US" sz="3700" u="none" cap="none" strike="noStrike">
                <a:solidFill>
                  <a:schemeClr val="dk1"/>
                </a:solidFill>
                <a:latin typeface="Calibri"/>
                <a:ea typeface="Calibri"/>
                <a:cs typeface="Calibri"/>
                <a:sym typeface="Calibri"/>
              </a:rPr>
              <a:t>Interview employees/witnesses</a:t>
            </a:r>
          </a:p>
          <a:p>
            <a:pPr indent="-285750" lvl="1" marL="742950" marR="0" rtl="0" algn="l">
              <a:lnSpc>
                <a:spcPct val="90000"/>
              </a:lnSpc>
              <a:spcBef>
                <a:spcPts val="740"/>
              </a:spcBef>
              <a:spcAft>
                <a:spcPts val="0"/>
              </a:spcAft>
              <a:buClr>
                <a:schemeClr val="dk1"/>
              </a:buClr>
              <a:buSzPct val="100000"/>
              <a:buFont typeface="Arial"/>
              <a:buChar char="–"/>
            </a:pPr>
            <a:r>
              <a:rPr b="0" i="0" lang="en-US" sz="3700" u="none" cap="none" strike="noStrike">
                <a:solidFill>
                  <a:schemeClr val="dk1"/>
                </a:solidFill>
                <a:latin typeface="Calibri"/>
                <a:ea typeface="Calibri"/>
                <a:cs typeface="Calibri"/>
                <a:sym typeface="Calibri"/>
              </a:rPr>
              <a:t>Examine workplace factors</a:t>
            </a:r>
          </a:p>
          <a:p>
            <a:pPr indent="-285750" lvl="1" marL="742950" marR="0" rtl="0" algn="l">
              <a:lnSpc>
                <a:spcPct val="90000"/>
              </a:lnSpc>
              <a:spcBef>
                <a:spcPts val="740"/>
              </a:spcBef>
              <a:spcAft>
                <a:spcPts val="0"/>
              </a:spcAft>
              <a:buClr>
                <a:schemeClr val="dk1"/>
              </a:buClr>
              <a:buSzPct val="100000"/>
              <a:buFont typeface="Arial"/>
              <a:buChar char="–"/>
            </a:pPr>
            <a:r>
              <a:rPr b="0" i="0" lang="en-US" sz="3700" u="none" cap="none" strike="noStrike">
                <a:solidFill>
                  <a:schemeClr val="dk1"/>
                </a:solidFill>
                <a:latin typeface="Calibri"/>
                <a:ea typeface="Calibri"/>
                <a:cs typeface="Calibri"/>
                <a:sym typeface="Calibri"/>
              </a:rPr>
              <a:t>Determine causes</a:t>
            </a:r>
          </a:p>
          <a:p>
            <a:pPr indent="-285750" lvl="1" marL="742950" marR="0" rtl="0" algn="l">
              <a:lnSpc>
                <a:spcPct val="90000"/>
              </a:lnSpc>
              <a:spcBef>
                <a:spcPts val="740"/>
              </a:spcBef>
              <a:spcAft>
                <a:spcPts val="0"/>
              </a:spcAft>
              <a:buClr>
                <a:schemeClr val="dk1"/>
              </a:buClr>
              <a:buSzPct val="100000"/>
              <a:buFont typeface="Arial"/>
              <a:buChar char="–"/>
            </a:pPr>
            <a:r>
              <a:rPr b="0" i="0" lang="en-US" sz="3700" u="none" cap="none" strike="noStrike">
                <a:solidFill>
                  <a:schemeClr val="dk1"/>
                </a:solidFill>
                <a:latin typeface="Calibri"/>
                <a:ea typeface="Calibri"/>
                <a:cs typeface="Calibri"/>
                <a:sym typeface="Calibri"/>
              </a:rPr>
              <a:t>Take corrective action</a:t>
            </a:r>
          </a:p>
          <a:p>
            <a:pPr indent="-285750" lvl="1" marL="742950" marR="0" rtl="0" algn="l">
              <a:lnSpc>
                <a:spcPct val="90000"/>
              </a:lnSpc>
              <a:spcBef>
                <a:spcPts val="740"/>
              </a:spcBef>
              <a:spcAft>
                <a:spcPts val="0"/>
              </a:spcAft>
              <a:buClr>
                <a:schemeClr val="dk1"/>
              </a:buClr>
              <a:buSzPct val="100000"/>
              <a:buFont typeface="Arial"/>
              <a:buChar char="–"/>
            </a:pPr>
            <a:r>
              <a:rPr b="0" i="0" lang="en-US" sz="3700" u="none" cap="none" strike="noStrike">
                <a:solidFill>
                  <a:schemeClr val="dk1"/>
                </a:solidFill>
                <a:latin typeface="Calibri"/>
                <a:ea typeface="Calibri"/>
                <a:cs typeface="Calibri"/>
                <a:sym typeface="Calibri"/>
              </a:rPr>
              <a:t>Record findings</a:t>
            </a:r>
          </a:p>
          <a:p>
            <a:pPr indent="-342900" lvl="0" marL="342900" marR="0" rtl="0" algn="l">
              <a:lnSpc>
                <a:spcPct val="90000"/>
              </a:lnSpc>
              <a:spcBef>
                <a:spcPts val="666"/>
              </a:spcBef>
              <a:spcAft>
                <a:spcPts val="0"/>
              </a:spcAft>
              <a:buClr>
                <a:schemeClr val="dk1"/>
              </a:buClr>
              <a:buSzPct val="100909"/>
              <a:buFont typeface="Arial"/>
              <a:buNone/>
            </a:pPr>
            <a:r>
              <a:t/>
            </a:r>
            <a:endParaRPr b="0" i="0" sz="3330" u="none" cap="none" strike="noStrike">
              <a:solidFill>
                <a:schemeClr val="dk1"/>
              </a:solidFill>
              <a:latin typeface="Calibri"/>
              <a:ea typeface="Calibri"/>
              <a:cs typeface="Calibri"/>
              <a:sym typeface="Calibri"/>
            </a:endParaRPr>
          </a:p>
          <a:p>
            <a:pPr indent="-342900" lvl="0" marL="342900" marR="0" rtl="0" algn="l">
              <a:lnSpc>
                <a:spcPct val="90000"/>
              </a:lnSpc>
              <a:spcBef>
                <a:spcPts val="666"/>
              </a:spcBef>
              <a:buClr>
                <a:schemeClr val="dk1"/>
              </a:buClr>
              <a:buSzPct val="100909"/>
              <a:buFont typeface="Arial"/>
              <a:buNone/>
            </a:pPr>
            <a:r>
              <a:t/>
            </a:r>
            <a:endParaRPr b="0" i="0" sz="3330" u="none" cap="none" strike="noStrike">
              <a:solidFill>
                <a:schemeClr val="dk1"/>
              </a:solidFill>
              <a:latin typeface="Calibri"/>
              <a:ea typeface="Calibri"/>
              <a:cs typeface="Calibri"/>
              <a:sym typeface="Calibri"/>
            </a:endParaRPr>
          </a:p>
        </p:txBody>
      </p:sp>
      <p:pic>
        <p:nvPicPr>
          <p:cNvPr descr="C:\Users\kwalling\AppData\Local\Microsoft\Windows\Temporary Internet Files\Content.IE5\BTDS8TYE\MC900299715[1].wmf" id="231" name="Shape 231"/>
          <p:cNvPicPr preferRelativeResize="0"/>
          <p:nvPr/>
        </p:nvPicPr>
        <p:blipFill rotWithShape="1">
          <a:blip r:embed="rId3">
            <a:alphaModFix/>
          </a:blip>
          <a:srcRect b="0" l="0" r="0" t="0"/>
          <a:stretch/>
        </p:blipFill>
        <p:spPr>
          <a:xfrm>
            <a:off x="6629400" y="3886200"/>
            <a:ext cx="2167738" cy="2189926"/>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35" name="Shape 235"/>
        <p:cNvGrpSpPr/>
        <p:nvPr/>
      </p:nvGrpSpPr>
      <p:grpSpPr>
        <a:xfrm>
          <a:off x="0" y="0"/>
          <a:ext cx="0" cy="0"/>
          <a:chOff x="0" y="0"/>
          <a:chExt cx="0" cy="0"/>
        </a:xfrm>
      </p:grpSpPr>
      <p:sp>
        <p:nvSpPr>
          <p:cNvPr id="236" name="Shape 236"/>
          <p:cNvSpPr txBox="1"/>
          <p:nvPr>
            <p:ph type="title"/>
          </p:nvPr>
        </p:nvSpPr>
        <p:spPr>
          <a:xfrm>
            <a:off x="457200" y="274637"/>
            <a:ext cx="8229600" cy="1143000"/>
          </a:xfrm>
          <a:prstGeom prst="rect">
            <a:avLst/>
          </a:prstGeom>
          <a:noFill/>
          <a:ln>
            <a:noFill/>
          </a:ln>
        </p:spPr>
        <p:txBody>
          <a:bodyPr anchorCtr="0" anchor="ctr" bIns="45700" lIns="91425" rIns="91425" tIns="45700">
            <a:noAutofit/>
          </a:bodyPr>
          <a:lstStyle/>
          <a:p>
            <a:pPr indent="0" lvl="0" marL="0" marR="0" rtl="0" algn="ctr">
              <a:spcBef>
                <a:spcPts val="0"/>
              </a:spcBef>
              <a:buClr>
                <a:schemeClr val="dk1"/>
              </a:buClr>
              <a:buSzPct val="25000"/>
              <a:buFont typeface="Calibri"/>
              <a:buNone/>
            </a:pPr>
            <a:r>
              <a:rPr b="1" i="0" lang="en-US" sz="4400" u="none" cap="none" strike="noStrike">
                <a:solidFill>
                  <a:schemeClr val="dk1"/>
                </a:solidFill>
                <a:latin typeface="Calibri"/>
                <a:ea typeface="Calibri"/>
                <a:cs typeface="Calibri"/>
                <a:sym typeface="Calibri"/>
              </a:rPr>
              <a:t>The “Big 8”</a:t>
            </a:r>
          </a:p>
        </p:txBody>
      </p:sp>
      <p:sp>
        <p:nvSpPr>
          <p:cNvPr id="237" name="Shape 237"/>
          <p:cNvSpPr txBox="1"/>
          <p:nvPr>
            <p:ph idx="1" type="body"/>
          </p:nvPr>
        </p:nvSpPr>
        <p:spPr>
          <a:xfrm>
            <a:off x="457200" y="1600200"/>
            <a:ext cx="8381999" cy="4525963"/>
          </a:xfrm>
          <a:prstGeom prst="rect">
            <a:avLst/>
          </a:prstGeom>
          <a:noFill/>
          <a:ln>
            <a:noFill/>
          </a:ln>
        </p:spPr>
        <p:txBody>
          <a:bodyPr anchorCtr="0" anchor="t" bIns="45700" lIns="91425" rIns="91425" tIns="45700">
            <a:noAutofit/>
          </a:bodyPr>
          <a:lstStyle/>
          <a:p>
            <a:pPr indent="0" lvl="0" marL="0" marR="0" rtl="0" algn="l">
              <a:lnSpc>
                <a:spcPct val="80000"/>
              </a:lnSpc>
              <a:spcBef>
                <a:spcPts val="0"/>
              </a:spcBef>
              <a:spcAft>
                <a:spcPts val="0"/>
              </a:spcAft>
              <a:buClr>
                <a:srgbClr val="0070C0"/>
              </a:buClr>
              <a:buSzPct val="25000"/>
              <a:buFont typeface="Arial"/>
              <a:buNone/>
            </a:pPr>
            <a:r>
              <a:rPr b="1" i="1" lang="en-US" sz="4070" u="sng" cap="none" strike="noStrike">
                <a:solidFill>
                  <a:srgbClr val="0070C0"/>
                </a:solidFill>
                <a:latin typeface="Calibri"/>
                <a:ea typeface="Calibri"/>
                <a:cs typeface="Calibri"/>
                <a:sym typeface="Calibri"/>
              </a:rPr>
              <a:t>#7: </a:t>
            </a:r>
            <a:r>
              <a:rPr b="1" i="0" lang="en-US" sz="4070" u="none" cap="none" strike="noStrike">
                <a:solidFill>
                  <a:srgbClr val="0070C0"/>
                </a:solidFill>
                <a:latin typeface="Calibri"/>
                <a:ea typeface="Calibri"/>
                <a:cs typeface="Calibri"/>
                <a:sym typeface="Calibri"/>
              </a:rPr>
              <a:t>Training and Instruction</a:t>
            </a:r>
          </a:p>
          <a:p>
            <a:pPr indent="-342900" lvl="0" marL="342900" marR="0" rtl="0" algn="l">
              <a:lnSpc>
                <a:spcPct val="80000"/>
              </a:lnSpc>
              <a:spcBef>
                <a:spcPts val="814"/>
              </a:spcBef>
              <a:spcAft>
                <a:spcPts val="0"/>
              </a:spcAft>
              <a:buClr>
                <a:schemeClr val="dk1"/>
              </a:buClr>
              <a:buSzPct val="99268"/>
              <a:buFont typeface="Arial"/>
              <a:buChar char="•"/>
            </a:pPr>
            <a:r>
              <a:rPr b="0" i="0" lang="en-US" sz="4070" u="none" cap="none" strike="noStrike">
                <a:solidFill>
                  <a:schemeClr val="dk1"/>
                </a:solidFill>
                <a:latin typeface="Calibri"/>
                <a:ea typeface="Calibri"/>
                <a:cs typeface="Calibri"/>
                <a:sym typeface="Calibri"/>
              </a:rPr>
              <a:t>Policies and procedures for general/job specific safety training*</a:t>
            </a:r>
          </a:p>
          <a:p>
            <a:pPr indent="-342900" lvl="0" marL="342900" marR="0" rtl="0" algn="l">
              <a:lnSpc>
                <a:spcPct val="80000"/>
              </a:lnSpc>
              <a:spcBef>
                <a:spcPts val="814"/>
              </a:spcBef>
              <a:spcAft>
                <a:spcPts val="0"/>
              </a:spcAft>
              <a:buClr>
                <a:schemeClr val="dk1"/>
              </a:buClr>
              <a:buSzPct val="99268"/>
              <a:buFont typeface="Arial"/>
              <a:buChar char="•"/>
            </a:pPr>
            <a:r>
              <a:rPr b="0" i="0" lang="en-US" sz="4070" u="none" cap="none" strike="noStrike">
                <a:solidFill>
                  <a:schemeClr val="dk1"/>
                </a:solidFill>
                <a:latin typeface="Calibri"/>
                <a:ea typeface="Calibri"/>
                <a:cs typeface="Calibri"/>
                <a:sym typeface="Calibri"/>
              </a:rPr>
              <a:t>Supervisor and manager training</a:t>
            </a:r>
          </a:p>
          <a:p>
            <a:pPr indent="-342900" lvl="0" marL="342900" marR="0" rtl="0" algn="l">
              <a:lnSpc>
                <a:spcPct val="80000"/>
              </a:lnSpc>
              <a:spcBef>
                <a:spcPts val="814"/>
              </a:spcBef>
              <a:spcAft>
                <a:spcPts val="0"/>
              </a:spcAft>
              <a:buClr>
                <a:schemeClr val="dk1"/>
              </a:buClr>
              <a:buSzPct val="99268"/>
              <a:buFont typeface="Arial"/>
              <a:buChar char="•"/>
            </a:pPr>
            <a:r>
              <a:rPr b="0" i="0" lang="en-US" sz="4070" u="none" cap="none" strike="noStrike">
                <a:solidFill>
                  <a:schemeClr val="dk1"/>
                </a:solidFill>
                <a:latin typeface="Calibri"/>
                <a:ea typeface="Calibri"/>
                <a:cs typeface="Calibri"/>
                <a:sym typeface="Calibri"/>
              </a:rPr>
              <a:t>New employees or re-assignments</a:t>
            </a:r>
          </a:p>
          <a:p>
            <a:pPr indent="-342900" lvl="0" marL="342900" marR="0" rtl="0" algn="l">
              <a:lnSpc>
                <a:spcPct val="80000"/>
              </a:lnSpc>
              <a:spcBef>
                <a:spcPts val="814"/>
              </a:spcBef>
              <a:buClr>
                <a:schemeClr val="dk1"/>
              </a:buClr>
              <a:buSzPct val="99268"/>
              <a:buFont typeface="Arial"/>
              <a:buChar char="•"/>
            </a:pPr>
            <a:r>
              <a:rPr b="0" i="0" lang="en-US" sz="4070" u="none" cap="none" strike="noStrike">
                <a:solidFill>
                  <a:schemeClr val="dk1"/>
                </a:solidFill>
                <a:latin typeface="Calibri"/>
                <a:ea typeface="Calibri"/>
                <a:cs typeface="Calibri"/>
                <a:sym typeface="Calibri"/>
              </a:rPr>
              <a:t>New substances, operations, equipment</a:t>
            </a:r>
          </a:p>
        </p:txBody>
      </p:sp>
      <p:sp>
        <p:nvSpPr>
          <p:cNvPr id="238" name="Shape 238"/>
          <p:cNvSpPr txBox="1"/>
          <p:nvPr/>
        </p:nvSpPr>
        <p:spPr>
          <a:xfrm rot="338332">
            <a:off x="4035229" y="5519037"/>
            <a:ext cx="4585384" cy="830997"/>
          </a:xfrm>
          <a:prstGeom prst="rect">
            <a:avLst/>
          </a:prstGeom>
          <a:gradFill>
            <a:gsLst>
              <a:gs pos="0">
                <a:srgbClr val="2D5C97"/>
              </a:gs>
              <a:gs pos="80000">
                <a:srgbClr val="3C7AC5"/>
              </a:gs>
              <a:gs pos="100000">
                <a:srgbClr val="397BC9"/>
              </a:gs>
            </a:gsLst>
            <a:lin ang="16200000" scaled="0"/>
          </a:gradFill>
          <a:ln>
            <a:noFill/>
          </a:ln>
          <a:effectLst>
            <a:outerShdw blurRad="39999" rotWithShape="0" dir="5400000" dist="23000">
              <a:srgbClr val="000000">
                <a:alpha val="34901"/>
              </a:srgbClr>
            </a:outerShdw>
          </a:effectLst>
        </p:spPr>
        <p:txBody>
          <a:bodyPr anchorCtr="0" anchor="t" bIns="45700" lIns="91425" rIns="91425" tIns="45700">
            <a:noAutofit/>
          </a:bodyPr>
          <a:lstStyle/>
          <a:p>
            <a:pPr indent="0" lvl="0" marL="0" marR="0" rtl="0" algn="l">
              <a:spcBef>
                <a:spcPts val="0"/>
              </a:spcBef>
              <a:buSzPct val="25000"/>
              <a:buNone/>
            </a:pPr>
            <a:r>
              <a:rPr b="1" lang="en-US" sz="2400">
                <a:solidFill>
                  <a:schemeClr val="lt1"/>
                </a:solidFill>
                <a:latin typeface="Calibri"/>
                <a:ea typeface="Calibri"/>
                <a:cs typeface="Calibri"/>
                <a:sym typeface="Calibri"/>
              </a:rPr>
              <a:t>*Can be department specific, located in Dept. supplement</a:t>
            </a: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42" name="Shape 242"/>
        <p:cNvGrpSpPr/>
        <p:nvPr/>
      </p:nvGrpSpPr>
      <p:grpSpPr>
        <a:xfrm>
          <a:off x="0" y="0"/>
          <a:ext cx="0" cy="0"/>
          <a:chOff x="0" y="0"/>
          <a:chExt cx="0" cy="0"/>
        </a:xfrm>
      </p:grpSpPr>
      <p:sp>
        <p:nvSpPr>
          <p:cNvPr id="243" name="Shape 243"/>
          <p:cNvSpPr txBox="1"/>
          <p:nvPr>
            <p:ph type="title"/>
          </p:nvPr>
        </p:nvSpPr>
        <p:spPr>
          <a:xfrm>
            <a:off x="457200" y="274637"/>
            <a:ext cx="8229600" cy="1143000"/>
          </a:xfrm>
          <a:prstGeom prst="rect">
            <a:avLst/>
          </a:prstGeom>
          <a:noFill/>
          <a:ln>
            <a:noFill/>
          </a:ln>
        </p:spPr>
        <p:txBody>
          <a:bodyPr anchorCtr="0" anchor="ctr" bIns="45700" lIns="91425" rIns="91425" tIns="45700">
            <a:noAutofit/>
          </a:bodyPr>
          <a:lstStyle/>
          <a:p>
            <a:pPr indent="0" lvl="0" marL="0" marR="0" rtl="0" algn="ctr">
              <a:spcBef>
                <a:spcPts val="0"/>
              </a:spcBef>
              <a:buClr>
                <a:schemeClr val="dk1"/>
              </a:buClr>
              <a:buSzPct val="25000"/>
              <a:buFont typeface="Calibri"/>
              <a:buNone/>
            </a:pPr>
            <a:r>
              <a:rPr b="1" i="0" lang="en-US" sz="4400" u="none" cap="none" strike="noStrike">
                <a:solidFill>
                  <a:schemeClr val="dk1"/>
                </a:solidFill>
                <a:latin typeface="Calibri"/>
                <a:ea typeface="Calibri"/>
                <a:cs typeface="Calibri"/>
                <a:sym typeface="Calibri"/>
              </a:rPr>
              <a:t>The “Big 8”</a:t>
            </a:r>
          </a:p>
        </p:txBody>
      </p:sp>
      <p:sp>
        <p:nvSpPr>
          <p:cNvPr id="244" name="Shape 244"/>
          <p:cNvSpPr txBox="1"/>
          <p:nvPr>
            <p:ph idx="1" type="body"/>
          </p:nvPr>
        </p:nvSpPr>
        <p:spPr>
          <a:xfrm>
            <a:off x="457200" y="1600200"/>
            <a:ext cx="8381999" cy="5029199"/>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Clr>
                <a:srgbClr val="0070C0"/>
              </a:buClr>
              <a:buSzPct val="25000"/>
              <a:buFont typeface="Arial"/>
              <a:buNone/>
            </a:pPr>
            <a:r>
              <a:rPr b="1" i="1" lang="en-US" sz="4100" u="sng" cap="none" strike="noStrike">
                <a:solidFill>
                  <a:srgbClr val="0070C0"/>
                </a:solidFill>
                <a:latin typeface="Calibri"/>
                <a:ea typeface="Calibri"/>
                <a:cs typeface="Calibri"/>
                <a:sym typeface="Calibri"/>
              </a:rPr>
              <a:t>#8: </a:t>
            </a:r>
            <a:r>
              <a:rPr b="1" i="0" lang="en-US" sz="4100" u="none" cap="none" strike="noStrike">
                <a:solidFill>
                  <a:srgbClr val="0070C0"/>
                </a:solidFill>
                <a:latin typeface="Calibri"/>
                <a:ea typeface="Calibri"/>
                <a:cs typeface="Calibri"/>
                <a:sym typeface="Calibri"/>
              </a:rPr>
              <a:t>Record Keeping</a:t>
            </a:r>
          </a:p>
          <a:p>
            <a:pPr indent="-342900" lvl="0" marL="342900" marR="0" rtl="0" algn="l">
              <a:spcBef>
                <a:spcPts val="680"/>
              </a:spcBef>
              <a:spcAft>
                <a:spcPts val="0"/>
              </a:spcAft>
              <a:buClr>
                <a:schemeClr val="dk1"/>
              </a:buClr>
              <a:buSzPct val="100000"/>
              <a:buFont typeface="Arial"/>
              <a:buChar char="•"/>
            </a:pPr>
            <a:r>
              <a:rPr b="0" i="0" lang="en-US" sz="3400" u="none" cap="none" strike="noStrike">
                <a:solidFill>
                  <a:schemeClr val="dk1"/>
                </a:solidFill>
                <a:latin typeface="Calibri"/>
                <a:ea typeface="Calibri"/>
                <a:cs typeface="Calibri"/>
                <a:sym typeface="Calibri"/>
              </a:rPr>
              <a:t>Safety training: Names, dates, type, provider</a:t>
            </a:r>
          </a:p>
          <a:p>
            <a:pPr indent="-342900" lvl="0" marL="342900" marR="0" rtl="0" algn="l">
              <a:spcBef>
                <a:spcPts val="680"/>
              </a:spcBef>
              <a:spcAft>
                <a:spcPts val="0"/>
              </a:spcAft>
              <a:buClr>
                <a:schemeClr val="dk1"/>
              </a:buClr>
              <a:buSzPct val="100000"/>
              <a:buFont typeface="Arial"/>
              <a:buChar char="•"/>
            </a:pPr>
            <a:r>
              <a:rPr b="0" i="0" lang="en-US" sz="3400" u="none" cap="none" strike="noStrike">
                <a:solidFill>
                  <a:schemeClr val="dk1"/>
                </a:solidFill>
                <a:latin typeface="Calibri"/>
                <a:ea typeface="Calibri"/>
                <a:cs typeface="Calibri"/>
                <a:sym typeface="Calibri"/>
              </a:rPr>
              <a:t>Inspections: inspector(s), issues, corrections, follow-up</a:t>
            </a:r>
          </a:p>
          <a:p>
            <a:pPr indent="-342900" lvl="0" marL="342900" marR="0" rtl="0" algn="l">
              <a:spcBef>
                <a:spcPts val="680"/>
              </a:spcBef>
              <a:spcAft>
                <a:spcPts val="0"/>
              </a:spcAft>
              <a:buClr>
                <a:schemeClr val="dk1"/>
              </a:buClr>
              <a:buSzPct val="100000"/>
              <a:buFont typeface="Arial"/>
              <a:buChar char="•"/>
            </a:pPr>
            <a:r>
              <a:rPr b="0" i="0" lang="en-US" sz="3400" u="none" cap="none" strike="noStrike">
                <a:solidFill>
                  <a:schemeClr val="dk1"/>
                </a:solidFill>
                <a:latin typeface="Calibri"/>
                <a:ea typeface="Calibri"/>
                <a:cs typeface="Calibri"/>
                <a:sym typeface="Calibri"/>
              </a:rPr>
              <a:t>Accidents, illnesses, near miss inspections</a:t>
            </a:r>
          </a:p>
          <a:p>
            <a:pPr indent="-342900" lvl="0" marL="342900" marR="0" rtl="0" algn="l">
              <a:spcBef>
                <a:spcPts val="680"/>
              </a:spcBef>
              <a:spcAft>
                <a:spcPts val="0"/>
              </a:spcAft>
              <a:buClr>
                <a:schemeClr val="dk1"/>
              </a:buClr>
              <a:buSzPct val="100000"/>
              <a:buFont typeface="Arial"/>
              <a:buChar char="•"/>
            </a:pPr>
            <a:r>
              <a:rPr b="0" i="0" lang="en-US" sz="3400" u="none" cap="none" strike="noStrike">
                <a:solidFill>
                  <a:schemeClr val="dk1"/>
                </a:solidFill>
                <a:latin typeface="Calibri"/>
                <a:ea typeface="Calibri"/>
                <a:cs typeface="Calibri"/>
                <a:sym typeface="Calibri"/>
              </a:rPr>
              <a:t>Safety committee meeting minutes (if you have one)</a:t>
            </a:r>
          </a:p>
          <a:p>
            <a:pPr indent="-342900" lvl="0" marL="342900" marR="0" rtl="0" algn="l">
              <a:spcBef>
                <a:spcPts val="680"/>
              </a:spcBef>
              <a:spcAft>
                <a:spcPts val="0"/>
              </a:spcAft>
              <a:buClr>
                <a:schemeClr val="dk1"/>
              </a:buClr>
              <a:buSzPct val="100000"/>
              <a:buFont typeface="Arial"/>
              <a:buChar char="•"/>
            </a:pPr>
            <a:r>
              <a:rPr b="0" i="0" lang="en-US" sz="3400" u="none" cap="none" strike="noStrike">
                <a:solidFill>
                  <a:schemeClr val="dk1"/>
                </a:solidFill>
                <a:latin typeface="Calibri"/>
                <a:ea typeface="Calibri"/>
                <a:cs typeface="Calibri"/>
                <a:sym typeface="Calibri"/>
              </a:rPr>
              <a:t>Annual program reviews</a:t>
            </a:r>
          </a:p>
          <a:p>
            <a:pPr indent="0" lvl="0" marL="0" marR="0" rtl="0" algn="l">
              <a:spcBef>
                <a:spcPts val="680"/>
              </a:spcBef>
              <a:buClr>
                <a:schemeClr val="dk1"/>
              </a:buClr>
              <a:buSzPct val="25000"/>
              <a:buFont typeface="Arial"/>
              <a:buNone/>
            </a:pPr>
            <a:r>
              <a:t/>
            </a:r>
            <a:endParaRPr b="0" i="0" sz="3400" u="none" cap="none" strike="noStrike">
              <a:solidFill>
                <a:schemeClr val="dk1"/>
              </a:solidFill>
              <a:latin typeface="Calibri"/>
              <a:ea typeface="Calibri"/>
              <a:cs typeface="Calibri"/>
              <a:sym typeface="Calibri"/>
            </a:endParaRPr>
          </a:p>
        </p:txBody>
      </p:sp>
      <p:sp>
        <p:nvSpPr>
          <p:cNvPr id="245" name="Shape 245"/>
          <p:cNvSpPr/>
          <p:nvPr/>
        </p:nvSpPr>
        <p:spPr>
          <a:xfrm>
            <a:off x="5807764" y="1219200"/>
            <a:ext cx="1567609" cy="923329"/>
          </a:xfrm>
          <a:prstGeom prst="rect">
            <a:avLst/>
          </a:prstGeom>
          <a:noFill/>
          <a:ln>
            <a:noFill/>
          </a:ln>
        </p:spPr>
        <p:txBody>
          <a:bodyPr anchorCtr="0" anchor="t" bIns="45700" lIns="91425" rIns="91425" tIns="45700">
            <a:noAutofit/>
          </a:bodyPr>
          <a:lstStyle/>
          <a:p>
            <a:pPr indent="0" lvl="0" marL="0" marR="0" rtl="0" algn="ctr">
              <a:spcBef>
                <a:spcPts val="0"/>
              </a:spcBef>
              <a:buSzPct val="25000"/>
              <a:buNone/>
            </a:pPr>
            <a:r>
              <a:rPr b="1" lang="en-US" sz="5400" cap="none">
                <a:solidFill>
                  <a:srgbClr val="DF322D"/>
                </a:solidFill>
                <a:latin typeface="Calibri"/>
                <a:ea typeface="Calibri"/>
                <a:cs typeface="Calibri"/>
                <a:sym typeface="Calibri"/>
              </a:rPr>
              <a:t>3 yrs</a:t>
            </a:r>
          </a:p>
        </p:txBody>
      </p:sp>
      <p:sp>
        <p:nvSpPr>
          <p:cNvPr id="246" name="Shape 246"/>
          <p:cNvSpPr txBox="1"/>
          <p:nvPr/>
        </p:nvSpPr>
        <p:spPr>
          <a:xfrm>
            <a:off x="6096000" y="5602357"/>
            <a:ext cx="2803374" cy="954106"/>
          </a:xfrm>
          <a:prstGeom prst="rect">
            <a:avLst/>
          </a:prstGeom>
          <a:gradFill>
            <a:gsLst>
              <a:gs pos="0">
                <a:srgbClr val="992D2B"/>
              </a:gs>
              <a:gs pos="80000">
                <a:srgbClr val="C93D39"/>
              </a:gs>
              <a:gs pos="100000">
                <a:srgbClr val="CD3A36"/>
              </a:gs>
            </a:gsLst>
            <a:lin ang="16200000" scaled="0"/>
          </a:gradFill>
          <a:ln>
            <a:noFill/>
          </a:ln>
          <a:effectLst>
            <a:outerShdw blurRad="39999" rotWithShape="0" dir="5400000" dist="23000">
              <a:srgbClr val="000000">
                <a:alpha val="34901"/>
              </a:srgbClr>
            </a:outerShdw>
          </a:effectLst>
        </p:spPr>
        <p:txBody>
          <a:bodyPr anchorCtr="0" anchor="t" bIns="45700" lIns="91425" rIns="91425" tIns="45700">
            <a:noAutofit/>
          </a:bodyPr>
          <a:lstStyle/>
          <a:p>
            <a:pPr indent="0" lvl="0" marL="0" marR="0" rtl="0" algn="ctr">
              <a:spcBef>
                <a:spcPts val="0"/>
              </a:spcBef>
              <a:buSzPct val="25000"/>
              <a:buNone/>
            </a:pPr>
            <a:r>
              <a:rPr lang="en-US" sz="2800">
                <a:solidFill>
                  <a:schemeClr val="lt1"/>
                </a:solidFill>
                <a:latin typeface="Calibri"/>
                <a:ea typeface="Calibri"/>
                <a:cs typeface="Calibri"/>
                <a:sym typeface="Calibri"/>
              </a:rPr>
              <a:t>Use pre-formatted forms!</a:t>
            </a: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50" name="Shape 250"/>
        <p:cNvGrpSpPr/>
        <p:nvPr/>
      </p:nvGrpSpPr>
      <p:grpSpPr>
        <a:xfrm>
          <a:off x="0" y="0"/>
          <a:ext cx="0" cy="0"/>
          <a:chOff x="0" y="0"/>
          <a:chExt cx="0" cy="0"/>
        </a:xfrm>
      </p:grpSpPr>
      <p:sp>
        <p:nvSpPr>
          <p:cNvPr id="251" name="Shape 251"/>
          <p:cNvSpPr txBox="1"/>
          <p:nvPr>
            <p:ph type="title"/>
          </p:nvPr>
        </p:nvSpPr>
        <p:spPr>
          <a:xfrm>
            <a:off x="1066800" y="274637"/>
            <a:ext cx="7619999" cy="1143000"/>
          </a:xfrm>
          <a:prstGeom prst="rect">
            <a:avLst/>
          </a:prstGeom>
          <a:noFill/>
          <a:ln>
            <a:noFill/>
          </a:ln>
        </p:spPr>
        <p:txBody>
          <a:bodyPr anchorCtr="0" anchor="ctr" bIns="45700" lIns="91425" rIns="91425" tIns="45700">
            <a:noAutofit/>
          </a:bodyPr>
          <a:lstStyle/>
          <a:p>
            <a:pPr indent="0" lvl="0" marL="0" marR="0" rtl="0" algn="ctr">
              <a:spcBef>
                <a:spcPts val="0"/>
              </a:spcBef>
              <a:buClr>
                <a:schemeClr val="dk1"/>
              </a:buClr>
              <a:buSzPct val="25000"/>
              <a:buFont typeface="Calibri"/>
              <a:buNone/>
            </a:pPr>
            <a:r>
              <a:rPr b="1" i="0" lang="en-US" sz="4400" u="none" cap="none" strike="noStrike">
                <a:solidFill>
                  <a:schemeClr val="dk1"/>
                </a:solidFill>
                <a:latin typeface="Calibri"/>
                <a:ea typeface="Calibri"/>
                <a:cs typeface="Calibri"/>
                <a:sym typeface="Calibri"/>
              </a:rPr>
              <a:t>Department Supplements</a:t>
            </a:r>
          </a:p>
        </p:txBody>
      </p:sp>
      <p:sp>
        <p:nvSpPr>
          <p:cNvPr id="252" name="Shape 252"/>
          <p:cNvSpPr txBox="1"/>
          <p:nvPr>
            <p:ph idx="1" type="body"/>
          </p:nvPr>
        </p:nvSpPr>
        <p:spPr>
          <a:xfrm>
            <a:off x="457200" y="1600200"/>
            <a:ext cx="8381999" cy="4953000"/>
          </a:xfrm>
          <a:prstGeom prst="rect">
            <a:avLst/>
          </a:prstGeom>
          <a:noFill/>
          <a:ln>
            <a:noFill/>
          </a:ln>
        </p:spPr>
        <p:txBody>
          <a:bodyPr anchorCtr="0" anchor="t" bIns="45700" lIns="91425" rIns="91425" tIns="45700">
            <a:noAutofit/>
          </a:bodyPr>
          <a:lstStyle/>
          <a:p>
            <a:pPr indent="0" lvl="0" marL="0" marR="0" rtl="0" algn="l">
              <a:lnSpc>
                <a:spcPct val="80000"/>
              </a:lnSpc>
              <a:spcBef>
                <a:spcPts val="0"/>
              </a:spcBef>
              <a:spcAft>
                <a:spcPts val="0"/>
              </a:spcAft>
              <a:buClr>
                <a:srgbClr val="0070C0"/>
              </a:buClr>
              <a:buSzPct val="25000"/>
              <a:buFont typeface="Arial"/>
              <a:buNone/>
            </a:pPr>
            <a:r>
              <a:rPr b="1" i="1" lang="en-US" sz="4070" u="sng" cap="none" strike="noStrike">
                <a:solidFill>
                  <a:srgbClr val="0070C0"/>
                </a:solidFill>
                <a:latin typeface="Calibri"/>
                <a:ea typeface="Calibri"/>
                <a:cs typeface="Calibri"/>
                <a:sym typeface="Calibri"/>
              </a:rPr>
              <a:t>Each major department* should have one:</a:t>
            </a:r>
          </a:p>
          <a:p>
            <a:pPr indent="-342900" lvl="0" marL="342900" marR="0" rtl="0" algn="l">
              <a:lnSpc>
                <a:spcPct val="80000"/>
              </a:lnSpc>
              <a:spcBef>
                <a:spcPts val="814"/>
              </a:spcBef>
              <a:spcAft>
                <a:spcPts val="0"/>
              </a:spcAft>
              <a:buClr>
                <a:schemeClr val="dk1"/>
              </a:buClr>
              <a:buSzPct val="99268"/>
              <a:buFont typeface="Arial"/>
              <a:buChar char="•"/>
            </a:pPr>
            <a:r>
              <a:rPr b="0" i="0" lang="en-US" sz="4070" u="none" cap="none" strike="noStrike">
                <a:solidFill>
                  <a:schemeClr val="dk1"/>
                </a:solidFill>
                <a:latin typeface="Calibri"/>
                <a:ea typeface="Calibri"/>
                <a:cs typeface="Calibri"/>
                <a:sym typeface="Calibri"/>
              </a:rPr>
              <a:t>Follows same 8 paragraph format</a:t>
            </a:r>
          </a:p>
          <a:p>
            <a:pPr indent="-342900" lvl="0" marL="342900" marR="0" rtl="0" algn="l">
              <a:lnSpc>
                <a:spcPct val="80000"/>
              </a:lnSpc>
              <a:spcBef>
                <a:spcPts val="814"/>
              </a:spcBef>
              <a:spcAft>
                <a:spcPts val="0"/>
              </a:spcAft>
              <a:buClr>
                <a:schemeClr val="dk1"/>
              </a:buClr>
              <a:buSzPct val="99268"/>
              <a:buFont typeface="Arial"/>
              <a:buChar char="•"/>
            </a:pPr>
            <a:r>
              <a:rPr b="0" i="0" lang="en-US" sz="4070" u="none" cap="none" strike="noStrike">
                <a:solidFill>
                  <a:schemeClr val="dk1"/>
                </a:solidFill>
                <a:latin typeface="Calibri"/>
                <a:ea typeface="Calibri"/>
                <a:cs typeface="Calibri"/>
                <a:sym typeface="Calibri"/>
              </a:rPr>
              <a:t>Lists responsible persons</a:t>
            </a:r>
          </a:p>
          <a:p>
            <a:pPr indent="-342900" lvl="0" marL="342900" marR="0" rtl="0" algn="l">
              <a:lnSpc>
                <a:spcPct val="80000"/>
              </a:lnSpc>
              <a:spcBef>
                <a:spcPts val="814"/>
              </a:spcBef>
              <a:spcAft>
                <a:spcPts val="0"/>
              </a:spcAft>
              <a:buClr>
                <a:schemeClr val="dk1"/>
              </a:buClr>
              <a:buSzPct val="99268"/>
              <a:buFont typeface="Arial"/>
              <a:buChar char="•"/>
            </a:pPr>
            <a:r>
              <a:rPr b="0" i="0" lang="en-US" sz="4070" u="none" cap="none" strike="noStrike">
                <a:solidFill>
                  <a:schemeClr val="dk1"/>
                </a:solidFill>
                <a:latin typeface="Calibri"/>
                <a:ea typeface="Calibri"/>
                <a:cs typeface="Calibri"/>
                <a:sym typeface="Calibri"/>
              </a:rPr>
              <a:t>Can use a simpler “Standard” format or more detailed plan</a:t>
            </a:r>
          </a:p>
          <a:p>
            <a:pPr indent="-342900" lvl="0" marL="342900" marR="0" rtl="0" algn="l">
              <a:lnSpc>
                <a:spcPct val="80000"/>
              </a:lnSpc>
              <a:spcBef>
                <a:spcPts val="814"/>
              </a:spcBef>
              <a:spcAft>
                <a:spcPts val="0"/>
              </a:spcAft>
              <a:buClr>
                <a:schemeClr val="dk1"/>
              </a:buClr>
              <a:buSzPct val="99268"/>
              <a:buFont typeface="Arial"/>
              <a:buChar char="•"/>
            </a:pPr>
            <a:r>
              <a:rPr b="0" i="0" lang="en-US" sz="4070" u="none" cap="none" strike="noStrike">
                <a:solidFill>
                  <a:schemeClr val="dk1"/>
                </a:solidFill>
                <a:latin typeface="Calibri"/>
                <a:ea typeface="Calibri"/>
                <a:cs typeface="Calibri"/>
                <a:sym typeface="Calibri"/>
              </a:rPr>
              <a:t>Contains department-specific hazards and policies</a:t>
            </a:r>
          </a:p>
          <a:p>
            <a:pPr indent="-342900" lvl="0" marL="342900" marR="0" rtl="0" algn="l">
              <a:lnSpc>
                <a:spcPct val="80000"/>
              </a:lnSpc>
              <a:spcBef>
                <a:spcPts val="814"/>
              </a:spcBef>
              <a:spcAft>
                <a:spcPts val="0"/>
              </a:spcAft>
              <a:buClr>
                <a:schemeClr val="dk1"/>
              </a:buClr>
              <a:buSzPct val="99268"/>
              <a:buFont typeface="Arial"/>
              <a:buNone/>
            </a:pPr>
            <a:r>
              <a:t/>
            </a:r>
            <a:endParaRPr b="0" i="0" sz="4070" u="none" cap="none" strike="noStrike">
              <a:solidFill>
                <a:schemeClr val="dk1"/>
              </a:solidFill>
              <a:latin typeface="Calibri"/>
              <a:ea typeface="Calibri"/>
              <a:cs typeface="Calibri"/>
              <a:sym typeface="Calibri"/>
            </a:endParaRPr>
          </a:p>
          <a:p>
            <a:pPr indent="0" lvl="0" marL="0" marR="0" rtl="0" algn="l">
              <a:lnSpc>
                <a:spcPct val="80000"/>
              </a:lnSpc>
              <a:spcBef>
                <a:spcPts val="666"/>
              </a:spcBef>
              <a:buClr>
                <a:schemeClr val="dk1"/>
              </a:buClr>
              <a:buSzPct val="25000"/>
              <a:buFont typeface="Arial"/>
              <a:buNone/>
            </a:pPr>
            <a:r>
              <a:t/>
            </a:r>
            <a:endParaRPr b="0" i="0" sz="3330" u="none" cap="none" strike="noStrike">
              <a:solidFill>
                <a:schemeClr val="dk1"/>
              </a:solidFill>
              <a:latin typeface="Calibri"/>
              <a:ea typeface="Calibri"/>
              <a:cs typeface="Calibri"/>
              <a:sym typeface="Calibri"/>
            </a:endParaRPr>
          </a:p>
        </p:txBody>
      </p:sp>
      <p:sp>
        <p:nvSpPr>
          <p:cNvPr id="253" name="Shape 253"/>
          <p:cNvSpPr txBox="1"/>
          <p:nvPr/>
        </p:nvSpPr>
        <p:spPr>
          <a:xfrm rot="-485193">
            <a:off x="5849408" y="5911062"/>
            <a:ext cx="2820205" cy="461664"/>
          </a:xfrm>
          <a:prstGeom prst="rect">
            <a:avLst/>
          </a:prstGeom>
          <a:gradFill>
            <a:gsLst>
              <a:gs pos="0">
                <a:srgbClr val="2D5C97"/>
              </a:gs>
              <a:gs pos="80000">
                <a:srgbClr val="3C7AC5"/>
              </a:gs>
              <a:gs pos="100000">
                <a:srgbClr val="397BC9"/>
              </a:gs>
            </a:gsLst>
            <a:lin ang="16200000" scaled="0"/>
          </a:gradFill>
          <a:ln>
            <a:noFill/>
          </a:ln>
          <a:effectLst>
            <a:outerShdw blurRad="39999" rotWithShape="0" dir="5400000" dist="23000">
              <a:srgbClr val="000000">
                <a:alpha val="34901"/>
              </a:srgbClr>
            </a:outerShdw>
          </a:effectLst>
        </p:spPr>
        <p:txBody>
          <a:bodyPr anchorCtr="0" anchor="t" bIns="45700" lIns="91425" rIns="91425" tIns="45700">
            <a:noAutofit/>
          </a:bodyPr>
          <a:lstStyle/>
          <a:p>
            <a:pPr indent="0" lvl="0" marL="0" marR="0" rtl="0" algn="l">
              <a:spcBef>
                <a:spcPts val="0"/>
              </a:spcBef>
              <a:buSzPct val="25000"/>
              <a:buNone/>
            </a:pPr>
            <a:r>
              <a:rPr b="1" lang="en-US" sz="2400">
                <a:solidFill>
                  <a:schemeClr val="lt1"/>
                </a:solidFill>
                <a:latin typeface="Calibri"/>
                <a:ea typeface="Calibri"/>
                <a:cs typeface="Calibri"/>
                <a:sym typeface="Calibri"/>
              </a:rPr>
              <a:t>*think: “School Site”</a:t>
            </a: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2" name="Shape 102"/>
        <p:cNvGrpSpPr/>
        <p:nvPr/>
      </p:nvGrpSpPr>
      <p:grpSpPr>
        <a:xfrm>
          <a:off x="0" y="0"/>
          <a:ext cx="0" cy="0"/>
          <a:chOff x="0" y="0"/>
          <a:chExt cx="0" cy="0"/>
        </a:xfrm>
      </p:grpSpPr>
      <p:sp>
        <p:nvSpPr>
          <p:cNvPr id="103" name="Shape 103"/>
          <p:cNvSpPr txBox="1"/>
          <p:nvPr>
            <p:ph type="title"/>
          </p:nvPr>
        </p:nvSpPr>
        <p:spPr>
          <a:xfrm>
            <a:off x="457200" y="274637"/>
            <a:ext cx="8229600" cy="1143000"/>
          </a:xfrm>
          <a:prstGeom prst="rect">
            <a:avLst/>
          </a:prstGeom>
          <a:noFill/>
          <a:ln>
            <a:noFill/>
          </a:ln>
        </p:spPr>
        <p:txBody>
          <a:bodyPr anchorCtr="0" anchor="ctr" bIns="45700" lIns="91425" rIns="91425" tIns="45700">
            <a:noAutofit/>
          </a:bodyPr>
          <a:lstStyle/>
          <a:p>
            <a:pPr indent="0" lvl="0" marL="0" marR="0" rtl="0" algn="ctr">
              <a:spcBef>
                <a:spcPts val="0"/>
              </a:spcBef>
              <a:buClr>
                <a:schemeClr val="dk1"/>
              </a:buClr>
              <a:buSzPct val="25000"/>
              <a:buFont typeface="Calibri"/>
              <a:buNone/>
            </a:pPr>
            <a:r>
              <a:rPr b="1" i="0" lang="en-US" sz="4400" u="none" cap="none" strike="noStrike">
                <a:solidFill>
                  <a:schemeClr val="dk1"/>
                </a:solidFill>
                <a:latin typeface="Calibri"/>
                <a:ea typeface="Calibri"/>
                <a:cs typeface="Calibri"/>
                <a:sym typeface="Calibri"/>
              </a:rPr>
              <a:t>Agenda</a:t>
            </a:r>
          </a:p>
        </p:txBody>
      </p:sp>
      <p:sp>
        <p:nvSpPr>
          <p:cNvPr id="104" name="Shape 104"/>
          <p:cNvSpPr txBox="1"/>
          <p:nvPr>
            <p:ph idx="1" type="body"/>
          </p:nvPr>
        </p:nvSpPr>
        <p:spPr>
          <a:xfrm>
            <a:off x="457200" y="1371600"/>
            <a:ext cx="8229600" cy="4648199"/>
          </a:xfrm>
          <a:prstGeom prst="rect">
            <a:avLst/>
          </a:prstGeom>
          <a:noFill/>
          <a:ln>
            <a:noFill/>
          </a:ln>
        </p:spPr>
        <p:txBody>
          <a:bodyPr anchorCtr="0" anchor="t" bIns="45700" lIns="91425" rIns="91425" tIns="45700">
            <a:noAutofit/>
          </a:bodyPr>
          <a:lstStyle/>
          <a:p>
            <a:pPr indent="-342900" lvl="0" marL="342900" marR="0" rtl="0" algn="l">
              <a:spcBef>
                <a:spcPts val="0"/>
              </a:spcBef>
              <a:spcAft>
                <a:spcPts val="0"/>
              </a:spcAft>
              <a:buClr>
                <a:schemeClr val="dk1"/>
              </a:buClr>
              <a:buSzPct val="100000"/>
              <a:buFont typeface="Arial"/>
              <a:buChar char="•"/>
            </a:pPr>
            <a:r>
              <a:rPr b="0" i="0" lang="en-US" sz="4000" u="none" cap="none" strike="noStrike">
                <a:solidFill>
                  <a:schemeClr val="dk1"/>
                </a:solidFill>
                <a:latin typeface="Calibri"/>
                <a:ea typeface="Calibri"/>
                <a:cs typeface="Calibri"/>
                <a:sym typeface="Calibri"/>
              </a:rPr>
              <a:t>Introduction</a:t>
            </a:r>
          </a:p>
          <a:p>
            <a:pPr indent="-342900" lvl="0" marL="342900" marR="0" rtl="0" algn="l">
              <a:spcBef>
                <a:spcPts val="800"/>
              </a:spcBef>
              <a:spcAft>
                <a:spcPts val="0"/>
              </a:spcAft>
              <a:buClr>
                <a:schemeClr val="dk1"/>
              </a:buClr>
              <a:buSzPct val="100000"/>
              <a:buFont typeface="Arial"/>
              <a:buChar char="•"/>
            </a:pPr>
            <a:r>
              <a:rPr b="0" i="0" lang="en-US" sz="4000" u="none" cap="none" strike="noStrike">
                <a:solidFill>
                  <a:schemeClr val="dk1"/>
                </a:solidFill>
                <a:latin typeface="Calibri"/>
                <a:ea typeface="Calibri"/>
                <a:cs typeface="Calibri"/>
                <a:sym typeface="Calibri"/>
              </a:rPr>
              <a:t>The “Big 8”</a:t>
            </a:r>
          </a:p>
          <a:p>
            <a:pPr indent="-342900" lvl="0" marL="342900" marR="0" rtl="0" algn="l">
              <a:spcBef>
                <a:spcPts val="800"/>
              </a:spcBef>
              <a:spcAft>
                <a:spcPts val="0"/>
              </a:spcAft>
              <a:buClr>
                <a:schemeClr val="dk1"/>
              </a:buClr>
              <a:buSzPct val="100000"/>
              <a:buFont typeface="Arial"/>
              <a:buChar char="•"/>
            </a:pPr>
            <a:r>
              <a:rPr b="0" i="0" lang="en-US" sz="4000" u="none" cap="none" strike="noStrike">
                <a:solidFill>
                  <a:schemeClr val="dk1"/>
                </a:solidFill>
                <a:latin typeface="Calibri"/>
                <a:ea typeface="Calibri"/>
                <a:cs typeface="Calibri"/>
                <a:sym typeface="Calibri"/>
              </a:rPr>
              <a:t>How to make your IIPP </a:t>
            </a:r>
            <a:r>
              <a:rPr b="0" i="1" lang="en-US" sz="4000" u="none" cap="none" strike="noStrike">
                <a:solidFill>
                  <a:schemeClr val="dk1"/>
                </a:solidFill>
                <a:latin typeface="Calibri"/>
                <a:ea typeface="Calibri"/>
                <a:cs typeface="Calibri"/>
                <a:sym typeface="Calibri"/>
              </a:rPr>
              <a:t>EFFECTIVE</a:t>
            </a:r>
          </a:p>
          <a:p>
            <a:pPr indent="-342900" lvl="0" marL="342900" marR="0" rtl="0" algn="l">
              <a:spcBef>
                <a:spcPts val="800"/>
              </a:spcBef>
              <a:spcAft>
                <a:spcPts val="0"/>
              </a:spcAft>
              <a:buClr>
                <a:schemeClr val="dk1"/>
              </a:buClr>
              <a:buSzPct val="100000"/>
              <a:buFont typeface="Arial"/>
              <a:buChar char="•"/>
            </a:pPr>
            <a:r>
              <a:rPr b="0" i="0" lang="en-US" sz="4000" u="none" cap="none" strike="noStrike">
                <a:solidFill>
                  <a:schemeClr val="dk1"/>
                </a:solidFill>
                <a:latin typeface="Calibri"/>
                <a:ea typeface="Calibri"/>
                <a:cs typeface="Calibri"/>
                <a:sym typeface="Calibri"/>
              </a:rPr>
              <a:t>Keeping your IIPP up to date</a:t>
            </a:r>
          </a:p>
          <a:p>
            <a:pPr indent="-342900" lvl="0" marL="342900" marR="0" rtl="0" algn="l">
              <a:spcBef>
                <a:spcPts val="800"/>
              </a:spcBef>
              <a:spcAft>
                <a:spcPts val="0"/>
              </a:spcAft>
              <a:buClr>
                <a:schemeClr val="dk1"/>
              </a:buClr>
              <a:buSzPct val="100000"/>
              <a:buFont typeface="Arial"/>
              <a:buNone/>
            </a:pPr>
            <a:r>
              <a:t/>
            </a:r>
            <a:endParaRPr b="0" i="0" sz="4000" u="none" cap="none" strike="noStrike">
              <a:solidFill>
                <a:schemeClr val="dk1"/>
              </a:solidFill>
              <a:latin typeface="Calibri"/>
              <a:ea typeface="Calibri"/>
              <a:cs typeface="Calibri"/>
              <a:sym typeface="Calibri"/>
            </a:endParaRPr>
          </a:p>
          <a:p>
            <a:pPr indent="-342900" lvl="0" marL="342900" marR="0" rtl="0" algn="l">
              <a:spcBef>
                <a:spcPts val="800"/>
              </a:spcBef>
              <a:spcAft>
                <a:spcPts val="0"/>
              </a:spcAft>
              <a:buClr>
                <a:schemeClr val="dk1"/>
              </a:buClr>
              <a:buSzPct val="100000"/>
              <a:buFont typeface="Arial"/>
              <a:buChar char="•"/>
            </a:pPr>
            <a:r>
              <a:rPr b="0" i="0" lang="en-US" sz="4000" u="none" cap="none" strike="noStrike">
                <a:solidFill>
                  <a:schemeClr val="dk1"/>
                </a:solidFill>
                <a:latin typeface="Calibri"/>
                <a:ea typeface="Calibri"/>
                <a:cs typeface="Calibri"/>
                <a:sym typeface="Calibri"/>
              </a:rPr>
              <a:t>Lets build an IIPP!</a:t>
            </a:r>
          </a:p>
          <a:p>
            <a:pPr indent="-342900" lvl="0" marL="342900" marR="0" rtl="0" algn="l">
              <a:spcBef>
                <a:spcPts val="720"/>
              </a:spcBef>
              <a:buClr>
                <a:schemeClr val="dk1"/>
              </a:buClr>
              <a:buSzPct val="100000"/>
              <a:buFont typeface="Arial"/>
              <a:buNone/>
            </a:pPr>
            <a:r>
              <a:t/>
            </a:r>
            <a:endParaRPr b="0" i="0" sz="3600" u="none" cap="none" strike="noStrike">
              <a:solidFill>
                <a:schemeClr val="dk1"/>
              </a:solidFill>
              <a:latin typeface="Calibri"/>
              <a:ea typeface="Calibri"/>
              <a:cs typeface="Calibri"/>
              <a:sym typeface="Calibri"/>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57" name="Shape 257"/>
        <p:cNvGrpSpPr/>
        <p:nvPr/>
      </p:nvGrpSpPr>
      <p:grpSpPr>
        <a:xfrm>
          <a:off x="0" y="0"/>
          <a:ext cx="0" cy="0"/>
          <a:chOff x="0" y="0"/>
          <a:chExt cx="0" cy="0"/>
        </a:xfrm>
      </p:grpSpPr>
      <p:sp>
        <p:nvSpPr>
          <p:cNvPr id="258" name="Shape 258"/>
          <p:cNvSpPr txBox="1"/>
          <p:nvPr>
            <p:ph type="title"/>
          </p:nvPr>
        </p:nvSpPr>
        <p:spPr>
          <a:xfrm>
            <a:off x="457200" y="274637"/>
            <a:ext cx="8229600" cy="1143000"/>
          </a:xfrm>
          <a:prstGeom prst="rect">
            <a:avLst/>
          </a:prstGeom>
          <a:noFill/>
          <a:ln>
            <a:noFill/>
          </a:ln>
        </p:spPr>
        <p:txBody>
          <a:bodyPr anchorCtr="0" anchor="ctr" bIns="45700" lIns="91425" rIns="91425" tIns="45700">
            <a:noAutofit/>
          </a:bodyPr>
          <a:lstStyle/>
          <a:p>
            <a:pPr indent="0" lvl="0" marL="0" marR="0" rtl="0" algn="ctr">
              <a:spcBef>
                <a:spcPts val="0"/>
              </a:spcBef>
              <a:buClr>
                <a:schemeClr val="dk1"/>
              </a:buClr>
              <a:buSzPct val="25000"/>
              <a:buFont typeface="Calibri"/>
              <a:buNone/>
            </a:pPr>
            <a:r>
              <a:rPr b="1" i="0" lang="en-US" sz="4400" u="none" cap="none" strike="noStrike">
                <a:solidFill>
                  <a:schemeClr val="dk1"/>
                </a:solidFill>
                <a:latin typeface="Calibri"/>
                <a:ea typeface="Calibri"/>
                <a:cs typeface="Calibri"/>
                <a:sym typeface="Calibri"/>
              </a:rPr>
              <a:t>A Effective IIPP</a:t>
            </a:r>
          </a:p>
        </p:txBody>
      </p:sp>
      <p:sp>
        <p:nvSpPr>
          <p:cNvPr id="259" name="Shape 259"/>
          <p:cNvSpPr txBox="1"/>
          <p:nvPr>
            <p:ph idx="1" type="body"/>
          </p:nvPr>
        </p:nvSpPr>
        <p:spPr>
          <a:xfrm>
            <a:off x="457200" y="1600200"/>
            <a:ext cx="8381999" cy="4525963"/>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Clr>
                <a:srgbClr val="0070C0"/>
              </a:buClr>
              <a:buSzPct val="25000"/>
              <a:buFont typeface="Arial"/>
              <a:buNone/>
            </a:pPr>
            <a:r>
              <a:rPr b="1" i="1" lang="en-US" sz="3884" u="sng" cap="none" strike="noStrike">
                <a:solidFill>
                  <a:srgbClr val="0070C0"/>
                </a:solidFill>
                <a:latin typeface="Calibri"/>
                <a:ea typeface="Calibri"/>
                <a:cs typeface="Calibri"/>
                <a:sym typeface="Calibri"/>
              </a:rPr>
              <a:t>You can ensure your IIPP is effective by:</a:t>
            </a:r>
          </a:p>
          <a:p>
            <a:pPr indent="-342900" lvl="0" marL="342900" marR="0" rtl="0" algn="l">
              <a:spcBef>
                <a:spcPts val="814"/>
              </a:spcBef>
              <a:spcAft>
                <a:spcPts val="0"/>
              </a:spcAft>
              <a:buClr>
                <a:schemeClr val="dk1"/>
              </a:buClr>
              <a:buSzPct val="99268"/>
              <a:buFont typeface="Arial"/>
              <a:buChar char="•"/>
            </a:pPr>
            <a:r>
              <a:rPr b="0" i="0" lang="en-US" sz="4070" u="none" cap="none" strike="noStrike">
                <a:solidFill>
                  <a:schemeClr val="dk1"/>
                </a:solidFill>
                <a:latin typeface="Calibri"/>
                <a:ea typeface="Calibri"/>
                <a:cs typeface="Calibri"/>
                <a:sym typeface="Calibri"/>
              </a:rPr>
              <a:t>Fully involving all employees, supervisors and management</a:t>
            </a:r>
          </a:p>
          <a:p>
            <a:pPr indent="-342900" lvl="0" marL="342900" marR="0" rtl="0" algn="l">
              <a:spcBef>
                <a:spcPts val="814"/>
              </a:spcBef>
              <a:spcAft>
                <a:spcPts val="0"/>
              </a:spcAft>
              <a:buClr>
                <a:schemeClr val="dk1"/>
              </a:buClr>
              <a:buSzPct val="99268"/>
              <a:buFont typeface="Arial"/>
              <a:buChar char="•"/>
            </a:pPr>
            <a:r>
              <a:rPr b="0" i="0" lang="en-US" sz="4070" u="none" cap="none" strike="noStrike">
                <a:solidFill>
                  <a:schemeClr val="dk1"/>
                </a:solidFill>
                <a:latin typeface="Calibri"/>
                <a:ea typeface="Calibri"/>
                <a:cs typeface="Calibri"/>
                <a:sym typeface="Calibri"/>
              </a:rPr>
              <a:t>Identify specific workplace hazards</a:t>
            </a:r>
          </a:p>
          <a:p>
            <a:pPr indent="-342900" lvl="0" marL="342900" marR="0" rtl="0" algn="l">
              <a:spcBef>
                <a:spcPts val="814"/>
              </a:spcBef>
              <a:spcAft>
                <a:spcPts val="0"/>
              </a:spcAft>
              <a:buClr>
                <a:schemeClr val="dk1"/>
              </a:buClr>
              <a:buSzPct val="99268"/>
              <a:buFont typeface="Arial"/>
              <a:buChar char="•"/>
            </a:pPr>
            <a:r>
              <a:rPr b="0" i="0" lang="en-US" sz="4070" u="none" cap="none" strike="noStrike">
                <a:solidFill>
                  <a:schemeClr val="dk1"/>
                </a:solidFill>
                <a:latin typeface="Calibri"/>
                <a:ea typeface="Calibri"/>
                <a:cs typeface="Calibri"/>
                <a:sym typeface="Calibri"/>
              </a:rPr>
              <a:t>Correct identified hazards in an appropriate and timely manner</a:t>
            </a:r>
          </a:p>
          <a:p>
            <a:pPr indent="-342900" lvl="0" marL="342900" marR="0" rtl="0" algn="l">
              <a:spcBef>
                <a:spcPts val="666"/>
              </a:spcBef>
              <a:buClr>
                <a:schemeClr val="dk1"/>
              </a:buClr>
              <a:buSzPct val="100909"/>
              <a:buFont typeface="Arial"/>
              <a:buNone/>
            </a:pPr>
            <a:r>
              <a:t/>
            </a:r>
            <a:endParaRPr b="0" i="0" sz="3330" u="none" cap="none" strike="noStrike">
              <a:solidFill>
                <a:schemeClr val="dk1"/>
              </a:solidFill>
              <a:latin typeface="Calibri"/>
              <a:ea typeface="Calibri"/>
              <a:cs typeface="Calibri"/>
              <a:sym typeface="Calibri"/>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63" name="Shape 263"/>
        <p:cNvGrpSpPr/>
        <p:nvPr/>
      </p:nvGrpSpPr>
      <p:grpSpPr>
        <a:xfrm>
          <a:off x="0" y="0"/>
          <a:ext cx="0" cy="0"/>
          <a:chOff x="0" y="0"/>
          <a:chExt cx="0" cy="0"/>
        </a:xfrm>
      </p:grpSpPr>
      <p:sp>
        <p:nvSpPr>
          <p:cNvPr id="264" name="Shape 264"/>
          <p:cNvSpPr txBox="1"/>
          <p:nvPr>
            <p:ph type="title"/>
          </p:nvPr>
        </p:nvSpPr>
        <p:spPr>
          <a:xfrm>
            <a:off x="457200" y="0"/>
            <a:ext cx="8229600" cy="1143000"/>
          </a:xfrm>
          <a:prstGeom prst="rect">
            <a:avLst/>
          </a:prstGeom>
          <a:noFill/>
          <a:ln>
            <a:noFill/>
          </a:ln>
        </p:spPr>
        <p:txBody>
          <a:bodyPr anchorCtr="0" anchor="ctr" bIns="45700" lIns="91425" rIns="91425" tIns="45700">
            <a:noAutofit/>
          </a:bodyPr>
          <a:lstStyle/>
          <a:p>
            <a:pPr indent="0" lvl="0" marL="0" marR="0" rtl="0" algn="ctr">
              <a:spcBef>
                <a:spcPts val="0"/>
              </a:spcBef>
              <a:buClr>
                <a:schemeClr val="dk1"/>
              </a:buClr>
              <a:buSzPct val="25000"/>
              <a:buFont typeface="Calibri"/>
              <a:buNone/>
            </a:pPr>
            <a:r>
              <a:rPr b="1" i="0" lang="en-US" sz="4400" u="none" cap="none" strike="noStrike">
                <a:solidFill>
                  <a:schemeClr val="dk1"/>
                </a:solidFill>
                <a:latin typeface="Calibri"/>
                <a:ea typeface="Calibri"/>
                <a:cs typeface="Calibri"/>
                <a:sym typeface="Calibri"/>
              </a:rPr>
              <a:t>A Effective IIPP </a:t>
            </a:r>
            <a:r>
              <a:rPr b="1" i="0" lang="en-US" sz="2400" u="none" cap="none" strike="noStrike">
                <a:solidFill>
                  <a:schemeClr val="dk1"/>
                </a:solidFill>
                <a:latin typeface="Calibri"/>
                <a:ea typeface="Calibri"/>
                <a:cs typeface="Calibri"/>
                <a:sym typeface="Calibri"/>
              </a:rPr>
              <a:t>(1 of 4)</a:t>
            </a:r>
          </a:p>
        </p:txBody>
      </p:sp>
      <p:sp>
        <p:nvSpPr>
          <p:cNvPr id="265" name="Shape 265"/>
          <p:cNvSpPr txBox="1"/>
          <p:nvPr>
            <p:ph idx="1" type="body"/>
          </p:nvPr>
        </p:nvSpPr>
        <p:spPr>
          <a:xfrm>
            <a:off x="457200" y="990600"/>
            <a:ext cx="8381999" cy="5562600"/>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Clr>
                <a:srgbClr val="0070C0"/>
              </a:buClr>
              <a:buSzPct val="25000"/>
              <a:buFont typeface="Arial"/>
              <a:buNone/>
            </a:pPr>
            <a:r>
              <a:rPr b="1" i="1" lang="en-US" sz="2900" u="sng" cap="none" strike="noStrike">
                <a:solidFill>
                  <a:srgbClr val="0070C0"/>
                </a:solidFill>
                <a:latin typeface="Calibri"/>
                <a:ea typeface="Calibri"/>
                <a:cs typeface="Calibri"/>
                <a:sym typeface="Calibri"/>
              </a:rPr>
              <a:t>Effectiveness Questions (form on CALOSHA website):</a:t>
            </a:r>
          </a:p>
          <a:p>
            <a:pPr indent="-342900" lvl="0" marL="342900" marR="0" rtl="0" algn="l">
              <a:spcBef>
                <a:spcPts val="580"/>
              </a:spcBef>
              <a:spcAft>
                <a:spcPts val="0"/>
              </a:spcAft>
              <a:buClr>
                <a:schemeClr val="dk1"/>
              </a:buClr>
              <a:buSzPct val="100000"/>
              <a:buFont typeface="Arial"/>
              <a:buChar char="•"/>
            </a:pPr>
            <a:r>
              <a:rPr b="0" i="0" lang="en-US" sz="2900" u="none" cap="none" strike="noStrike">
                <a:solidFill>
                  <a:schemeClr val="dk1"/>
                </a:solidFill>
                <a:latin typeface="Calibri"/>
                <a:ea typeface="Calibri"/>
                <a:cs typeface="Calibri"/>
                <a:sym typeface="Calibri"/>
              </a:rPr>
              <a:t>Are employees made </a:t>
            </a:r>
            <a:r>
              <a:rPr b="0" i="0" lang="en-US" sz="2900" u="sng" cap="none" strike="noStrike">
                <a:solidFill>
                  <a:schemeClr val="dk1"/>
                </a:solidFill>
                <a:latin typeface="Calibri"/>
                <a:ea typeface="Calibri"/>
                <a:cs typeface="Calibri"/>
                <a:sym typeface="Calibri"/>
              </a:rPr>
              <a:t>aware of who is </a:t>
            </a:r>
            <a:r>
              <a:rPr b="0" i="0" lang="en-US" sz="2900" u="none" cap="none" strike="noStrike">
                <a:solidFill>
                  <a:schemeClr val="dk1"/>
                </a:solidFill>
                <a:latin typeface="Calibri"/>
                <a:ea typeface="Calibri"/>
                <a:cs typeface="Calibri"/>
                <a:sym typeface="Calibri"/>
              </a:rPr>
              <a:t>the person with authority and </a:t>
            </a:r>
            <a:r>
              <a:rPr b="0" i="0" lang="en-US" sz="2900" u="sng" cap="none" strike="noStrike">
                <a:solidFill>
                  <a:schemeClr val="dk1"/>
                </a:solidFill>
                <a:latin typeface="Calibri"/>
                <a:ea typeface="Calibri"/>
                <a:cs typeface="Calibri"/>
                <a:sym typeface="Calibri"/>
              </a:rPr>
              <a:t>responsibility</a:t>
            </a:r>
            <a:r>
              <a:rPr b="0" i="0" lang="en-US" sz="2900" u="none" cap="none" strike="noStrike">
                <a:solidFill>
                  <a:schemeClr val="dk1"/>
                </a:solidFill>
                <a:latin typeface="Calibri"/>
                <a:ea typeface="Calibri"/>
                <a:cs typeface="Calibri"/>
                <a:sym typeface="Calibri"/>
              </a:rPr>
              <a:t> for their IIPP and can they access the person if they want to?</a:t>
            </a:r>
          </a:p>
          <a:p>
            <a:pPr indent="-342900" lvl="0" marL="342900" marR="0" rtl="0" algn="l">
              <a:spcBef>
                <a:spcPts val="580"/>
              </a:spcBef>
              <a:spcAft>
                <a:spcPts val="0"/>
              </a:spcAft>
              <a:buClr>
                <a:schemeClr val="dk1"/>
              </a:buClr>
              <a:buSzPct val="100000"/>
              <a:buFont typeface="Arial"/>
              <a:buChar char="•"/>
            </a:pPr>
            <a:r>
              <a:rPr b="0" i="0" lang="en-US" sz="2900" u="none" cap="none" strike="noStrike">
                <a:solidFill>
                  <a:schemeClr val="dk1"/>
                </a:solidFill>
                <a:latin typeface="Calibri"/>
                <a:ea typeface="Calibri"/>
                <a:cs typeface="Calibri"/>
                <a:sym typeface="Calibri"/>
              </a:rPr>
              <a:t>Are employees </a:t>
            </a:r>
            <a:r>
              <a:rPr b="0" i="0" lang="en-US" sz="2900" u="sng" cap="none" strike="noStrike">
                <a:solidFill>
                  <a:schemeClr val="dk1"/>
                </a:solidFill>
                <a:latin typeface="Calibri"/>
                <a:ea typeface="Calibri"/>
                <a:cs typeface="Calibri"/>
                <a:sym typeface="Calibri"/>
              </a:rPr>
              <a:t>recognized</a:t>
            </a:r>
            <a:r>
              <a:rPr b="0" i="0" lang="en-US" sz="2900" u="none" cap="none" strike="noStrike">
                <a:solidFill>
                  <a:schemeClr val="dk1"/>
                </a:solidFill>
                <a:latin typeface="Calibri"/>
                <a:ea typeface="Calibri"/>
                <a:cs typeface="Calibri"/>
                <a:sym typeface="Calibri"/>
              </a:rPr>
              <a:t> for performing safe and healthful work practices?</a:t>
            </a:r>
          </a:p>
          <a:p>
            <a:pPr indent="-342900" lvl="0" marL="342900" marR="0" rtl="0" algn="l">
              <a:spcBef>
                <a:spcPts val="580"/>
              </a:spcBef>
              <a:spcAft>
                <a:spcPts val="0"/>
              </a:spcAft>
              <a:buClr>
                <a:schemeClr val="dk1"/>
              </a:buClr>
              <a:buSzPct val="100000"/>
              <a:buFont typeface="Arial"/>
              <a:buChar char="•"/>
            </a:pPr>
            <a:r>
              <a:rPr b="0" i="0" lang="en-US" sz="2900" u="none" cap="none" strike="noStrike">
                <a:solidFill>
                  <a:schemeClr val="dk1"/>
                </a:solidFill>
                <a:latin typeface="Calibri"/>
                <a:ea typeface="Calibri"/>
                <a:cs typeface="Calibri"/>
                <a:sym typeface="Calibri"/>
              </a:rPr>
              <a:t>Are employees </a:t>
            </a:r>
            <a:r>
              <a:rPr b="0" i="0" lang="en-US" sz="2900" u="sng" cap="none" strike="noStrike">
                <a:solidFill>
                  <a:schemeClr val="dk1"/>
                </a:solidFill>
                <a:latin typeface="Calibri"/>
                <a:ea typeface="Calibri"/>
                <a:cs typeface="Calibri"/>
                <a:sym typeface="Calibri"/>
              </a:rPr>
              <a:t>disciplined</a:t>
            </a:r>
            <a:r>
              <a:rPr b="0" i="0" lang="en-US" sz="2900" u="none" cap="none" strike="noStrike">
                <a:solidFill>
                  <a:schemeClr val="dk1"/>
                </a:solidFill>
                <a:latin typeface="Calibri"/>
                <a:ea typeface="Calibri"/>
                <a:cs typeface="Calibri"/>
                <a:sym typeface="Calibri"/>
              </a:rPr>
              <a:t> for performing unsafe or unhealthful work practices?</a:t>
            </a:r>
          </a:p>
          <a:p>
            <a:pPr indent="-342900" lvl="0" marL="342900" marR="0" rtl="0" algn="l">
              <a:spcBef>
                <a:spcPts val="580"/>
              </a:spcBef>
              <a:spcAft>
                <a:spcPts val="0"/>
              </a:spcAft>
              <a:buClr>
                <a:schemeClr val="dk1"/>
              </a:buClr>
              <a:buSzPct val="100000"/>
              <a:buFont typeface="Arial"/>
              <a:buChar char="•"/>
            </a:pPr>
            <a:r>
              <a:rPr b="0" i="0" lang="en-US" sz="2900" u="none" cap="none" strike="noStrike">
                <a:solidFill>
                  <a:schemeClr val="dk1"/>
                </a:solidFill>
                <a:latin typeface="Calibri"/>
                <a:ea typeface="Calibri"/>
                <a:cs typeface="Calibri"/>
                <a:sym typeface="Calibri"/>
              </a:rPr>
              <a:t>Are employees </a:t>
            </a:r>
            <a:r>
              <a:rPr b="0" i="0" lang="en-US" sz="2900" u="sng" cap="none" strike="noStrike">
                <a:solidFill>
                  <a:schemeClr val="dk1"/>
                </a:solidFill>
                <a:latin typeface="Calibri"/>
                <a:ea typeface="Calibri"/>
                <a:cs typeface="Calibri"/>
                <a:sym typeface="Calibri"/>
              </a:rPr>
              <a:t>given training or re-training </a:t>
            </a:r>
            <a:r>
              <a:rPr b="0" i="0" lang="en-US" sz="2900" u="none" cap="none" strike="noStrike">
                <a:solidFill>
                  <a:schemeClr val="dk1"/>
                </a:solidFill>
                <a:latin typeface="Calibri"/>
                <a:ea typeface="Calibri"/>
                <a:cs typeface="Calibri"/>
                <a:sym typeface="Calibri"/>
              </a:rPr>
              <a:t>to ensure compliance with safe and healthful work practices? </a:t>
            </a:r>
          </a:p>
          <a:p>
            <a:pPr indent="-342900" lvl="0" marL="342900" marR="0" rtl="0" algn="l">
              <a:spcBef>
                <a:spcPts val="580"/>
              </a:spcBef>
              <a:buClr>
                <a:schemeClr val="dk1"/>
              </a:buClr>
              <a:buSzPct val="100000"/>
              <a:buFont typeface="Arial"/>
              <a:buNone/>
            </a:pPr>
            <a:r>
              <a:t/>
            </a:r>
            <a:endParaRPr b="0" i="0" sz="2900" u="none" cap="none" strike="noStrike">
              <a:solidFill>
                <a:schemeClr val="dk1"/>
              </a:solidFill>
              <a:latin typeface="Calibri"/>
              <a:ea typeface="Calibri"/>
              <a:cs typeface="Calibri"/>
              <a:sym typeface="Calibri"/>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69" name="Shape 269"/>
        <p:cNvGrpSpPr/>
        <p:nvPr/>
      </p:nvGrpSpPr>
      <p:grpSpPr>
        <a:xfrm>
          <a:off x="0" y="0"/>
          <a:ext cx="0" cy="0"/>
          <a:chOff x="0" y="0"/>
          <a:chExt cx="0" cy="0"/>
        </a:xfrm>
      </p:grpSpPr>
      <p:sp>
        <p:nvSpPr>
          <p:cNvPr id="270" name="Shape 270"/>
          <p:cNvSpPr txBox="1"/>
          <p:nvPr>
            <p:ph type="title"/>
          </p:nvPr>
        </p:nvSpPr>
        <p:spPr>
          <a:xfrm>
            <a:off x="457200" y="0"/>
            <a:ext cx="8229600" cy="1143000"/>
          </a:xfrm>
          <a:prstGeom prst="rect">
            <a:avLst/>
          </a:prstGeom>
          <a:noFill/>
          <a:ln>
            <a:noFill/>
          </a:ln>
        </p:spPr>
        <p:txBody>
          <a:bodyPr anchorCtr="0" anchor="ctr" bIns="45700" lIns="91425" rIns="91425" tIns="45700">
            <a:noAutofit/>
          </a:bodyPr>
          <a:lstStyle/>
          <a:p>
            <a:pPr indent="0" lvl="0" marL="0" marR="0" rtl="0" algn="ctr">
              <a:spcBef>
                <a:spcPts val="0"/>
              </a:spcBef>
              <a:buClr>
                <a:schemeClr val="dk1"/>
              </a:buClr>
              <a:buSzPct val="25000"/>
              <a:buFont typeface="Calibri"/>
              <a:buNone/>
            </a:pPr>
            <a:r>
              <a:rPr b="1" i="0" lang="en-US" sz="4400" u="none" cap="none" strike="noStrike">
                <a:solidFill>
                  <a:schemeClr val="dk1"/>
                </a:solidFill>
                <a:latin typeface="Calibri"/>
                <a:ea typeface="Calibri"/>
                <a:cs typeface="Calibri"/>
                <a:sym typeface="Calibri"/>
              </a:rPr>
              <a:t>A Effective IIPP </a:t>
            </a:r>
            <a:r>
              <a:rPr b="1" i="0" lang="en-US" sz="2400" u="none" cap="none" strike="noStrike">
                <a:solidFill>
                  <a:schemeClr val="dk1"/>
                </a:solidFill>
                <a:latin typeface="Calibri"/>
                <a:ea typeface="Calibri"/>
                <a:cs typeface="Calibri"/>
                <a:sym typeface="Calibri"/>
              </a:rPr>
              <a:t>(2 of 4)</a:t>
            </a:r>
          </a:p>
        </p:txBody>
      </p:sp>
      <p:sp>
        <p:nvSpPr>
          <p:cNvPr id="271" name="Shape 271"/>
          <p:cNvSpPr txBox="1"/>
          <p:nvPr>
            <p:ph idx="1" type="body"/>
          </p:nvPr>
        </p:nvSpPr>
        <p:spPr>
          <a:xfrm>
            <a:off x="457200" y="990600"/>
            <a:ext cx="8381999" cy="5562600"/>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Clr>
                <a:srgbClr val="0070C0"/>
              </a:buClr>
              <a:buSzPct val="25000"/>
              <a:buFont typeface="Arial"/>
              <a:buNone/>
            </a:pPr>
            <a:r>
              <a:rPr b="1" i="1" lang="en-US" sz="2900" u="sng" cap="none" strike="noStrike">
                <a:solidFill>
                  <a:srgbClr val="0070C0"/>
                </a:solidFill>
                <a:latin typeface="Calibri"/>
                <a:ea typeface="Calibri"/>
                <a:cs typeface="Calibri"/>
                <a:sym typeface="Calibri"/>
              </a:rPr>
              <a:t>Effectiveness Questions (form on CALOSHA website):</a:t>
            </a:r>
          </a:p>
          <a:p>
            <a:pPr indent="-342900" lvl="0" marL="342900" marR="0" rtl="0" algn="l">
              <a:spcBef>
                <a:spcPts val="580"/>
              </a:spcBef>
              <a:spcAft>
                <a:spcPts val="0"/>
              </a:spcAft>
              <a:buClr>
                <a:schemeClr val="dk1"/>
              </a:buClr>
              <a:buSzPct val="100000"/>
              <a:buFont typeface="Arial"/>
              <a:buChar char="•"/>
            </a:pPr>
            <a:r>
              <a:rPr b="0" i="0" lang="en-US" sz="2900" u="none" cap="none" strike="noStrike">
                <a:solidFill>
                  <a:schemeClr val="dk1"/>
                </a:solidFill>
                <a:latin typeface="Calibri"/>
                <a:ea typeface="Calibri"/>
                <a:cs typeface="Calibri"/>
                <a:sym typeface="Calibri"/>
              </a:rPr>
              <a:t>Do employees know and use the organizations methods of </a:t>
            </a:r>
            <a:r>
              <a:rPr b="0" i="0" lang="en-US" sz="2900" u="sng" cap="none" strike="noStrike">
                <a:solidFill>
                  <a:schemeClr val="dk1"/>
                </a:solidFill>
                <a:latin typeface="Calibri"/>
                <a:ea typeface="Calibri"/>
                <a:cs typeface="Calibri"/>
                <a:sym typeface="Calibri"/>
              </a:rPr>
              <a:t>communication</a:t>
            </a:r>
            <a:r>
              <a:rPr b="0" i="0" lang="en-US" sz="2900" u="none" cap="none" strike="noStrike">
                <a:solidFill>
                  <a:schemeClr val="dk1"/>
                </a:solidFill>
                <a:latin typeface="Calibri"/>
                <a:ea typeface="Calibri"/>
                <a:cs typeface="Calibri"/>
                <a:sym typeface="Calibri"/>
              </a:rPr>
              <a:t> to inform management about health and safety matters? </a:t>
            </a:r>
          </a:p>
          <a:p>
            <a:pPr indent="-342900" lvl="0" marL="342900" marR="0" rtl="0" algn="l">
              <a:spcBef>
                <a:spcPts val="580"/>
              </a:spcBef>
              <a:spcAft>
                <a:spcPts val="0"/>
              </a:spcAft>
              <a:buClr>
                <a:schemeClr val="dk1"/>
              </a:buClr>
              <a:buSzPct val="100000"/>
              <a:buFont typeface="Arial"/>
              <a:buChar char="•"/>
            </a:pPr>
            <a:r>
              <a:rPr b="0" i="0" lang="en-US" sz="2900" u="none" cap="none" strike="noStrike">
                <a:solidFill>
                  <a:schemeClr val="dk1"/>
                </a:solidFill>
                <a:latin typeface="Calibri"/>
                <a:ea typeface="Calibri"/>
                <a:cs typeface="Calibri"/>
                <a:sym typeface="Calibri"/>
              </a:rPr>
              <a:t>Does our organization use a labor/management </a:t>
            </a:r>
            <a:r>
              <a:rPr b="0" i="0" lang="en-US" sz="2900" u="sng" cap="none" strike="noStrike">
                <a:solidFill>
                  <a:schemeClr val="dk1"/>
                </a:solidFill>
                <a:latin typeface="Calibri"/>
                <a:ea typeface="Calibri"/>
                <a:cs typeface="Calibri"/>
                <a:sym typeface="Calibri"/>
              </a:rPr>
              <a:t>safety and health committee </a:t>
            </a:r>
            <a:r>
              <a:rPr b="0" i="0" lang="en-US" sz="2900" u="none" cap="none" strike="noStrike">
                <a:solidFill>
                  <a:schemeClr val="dk1"/>
                </a:solidFill>
                <a:latin typeface="Calibri"/>
                <a:ea typeface="Calibri"/>
                <a:cs typeface="Calibri"/>
                <a:sym typeface="Calibri"/>
              </a:rPr>
              <a:t>to comply with the communication requirements of subsection (a)(3) of T8CCR 3203?</a:t>
            </a:r>
          </a:p>
          <a:p>
            <a:pPr indent="-342900" lvl="0" marL="342900" marR="0" rtl="0" algn="l">
              <a:spcBef>
                <a:spcPts val="580"/>
              </a:spcBef>
              <a:spcAft>
                <a:spcPts val="0"/>
              </a:spcAft>
              <a:buClr>
                <a:schemeClr val="dk1"/>
              </a:buClr>
              <a:buSzPct val="100000"/>
              <a:buFont typeface="Arial"/>
              <a:buChar char="•"/>
            </a:pPr>
            <a:r>
              <a:rPr b="0" i="0" lang="en-US" sz="2900" u="none" cap="none" strike="noStrike">
                <a:solidFill>
                  <a:schemeClr val="dk1"/>
                </a:solidFill>
                <a:latin typeface="Calibri"/>
                <a:ea typeface="Calibri"/>
                <a:cs typeface="Calibri"/>
                <a:sym typeface="Calibri"/>
              </a:rPr>
              <a:t>Does our organizations labor/management safety and health committee </a:t>
            </a:r>
            <a:r>
              <a:rPr b="0" i="0" lang="en-US" sz="2900" u="sng" cap="none" strike="noStrike">
                <a:solidFill>
                  <a:schemeClr val="dk1"/>
                </a:solidFill>
                <a:latin typeface="Calibri"/>
                <a:ea typeface="Calibri"/>
                <a:cs typeface="Calibri"/>
                <a:sym typeface="Calibri"/>
              </a:rPr>
              <a:t>meet all the requirements </a:t>
            </a:r>
            <a:r>
              <a:rPr b="0" i="0" lang="en-US" sz="2900" u="none" cap="none" strike="noStrike">
                <a:solidFill>
                  <a:schemeClr val="dk1"/>
                </a:solidFill>
                <a:latin typeface="Calibri"/>
                <a:ea typeface="Calibri"/>
                <a:cs typeface="Calibri"/>
                <a:sym typeface="Calibri"/>
              </a:rPr>
              <a:t>of T8CCR 3203 (7) (c) (1) – (7)?</a:t>
            </a:r>
          </a:p>
          <a:p>
            <a:pPr indent="-342900" lvl="0" marL="342900" marR="0" rtl="0" algn="l">
              <a:spcBef>
                <a:spcPts val="580"/>
              </a:spcBef>
              <a:spcAft>
                <a:spcPts val="0"/>
              </a:spcAft>
              <a:buClr>
                <a:schemeClr val="dk1"/>
              </a:buClr>
              <a:buSzPct val="100000"/>
              <a:buFont typeface="Arial"/>
              <a:buNone/>
            </a:pPr>
            <a:r>
              <a:t/>
            </a:r>
            <a:endParaRPr b="0" i="0" sz="2900" u="none" cap="none" strike="noStrike">
              <a:solidFill>
                <a:schemeClr val="dk1"/>
              </a:solidFill>
              <a:latin typeface="Calibri"/>
              <a:ea typeface="Calibri"/>
              <a:cs typeface="Calibri"/>
              <a:sym typeface="Calibri"/>
            </a:endParaRPr>
          </a:p>
          <a:p>
            <a:pPr indent="-342900" lvl="0" marL="342900" marR="0" rtl="0" algn="l">
              <a:spcBef>
                <a:spcPts val="580"/>
              </a:spcBef>
              <a:spcAft>
                <a:spcPts val="0"/>
              </a:spcAft>
              <a:buClr>
                <a:schemeClr val="dk1"/>
              </a:buClr>
              <a:buSzPct val="100000"/>
              <a:buFont typeface="Arial"/>
              <a:buNone/>
            </a:pPr>
            <a:r>
              <a:t/>
            </a:r>
            <a:endParaRPr b="0" i="0" sz="2900" u="none" cap="none" strike="noStrike">
              <a:solidFill>
                <a:schemeClr val="dk1"/>
              </a:solidFill>
              <a:latin typeface="Calibri"/>
              <a:ea typeface="Calibri"/>
              <a:cs typeface="Calibri"/>
              <a:sym typeface="Calibri"/>
            </a:endParaRPr>
          </a:p>
          <a:p>
            <a:pPr indent="-342900" lvl="0" marL="342900" marR="0" rtl="0" algn="l">
              <a:spcBef>
                <a:spcPts val="580"/>
              </a:spcBef>
              <a:buClr>
                <a:schemeClr val="dk1"/>
              </a:buClr>
              <a:buSzPct val="100000"/>
              <a:buFont typeface="Arial"/>
              <a:buNone/>
            </a:pPr>
            <a:r>
              <a:t/>
            </a:r>
            <a:endParaRPr b="0" i="0" sz="2900" u="none" cap="none" strike="noStrike">
              <a:solidFill>
                <a:schemeClr val="dk1"/>
              </a:solidFill>
              <a:latin typeface="Calibri"/>
              <a:ea typeface="Calibri"/>
              <a:cs typeface="Calibri"/>
              <a:sym typeface="Calibri"/>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75" name="Shape 275"/>
        <p:cNvGrpSpPr/>
        <p:nvPr/>
      </p:nvGrpSpPr>
      <p:grpSpPr>
        <a:xfrm>
          <a:off x="0" y="0"/>
          <a:ext cx="0" cy="0"/>
          <a:chOff x="0" y="0"/>
          <a:chExt cx="0" cy="0"/>
        </a:xfrm>
      </p:grpSpPr>
      <p:sp>
        <p:nvSpPr>
          <p:cNvPr id="276" name="Shape 276"/>
          <p:cNvSpPr txBox="1"/>
          <p:nvPr>
            <p:ph type="title"/>
          </p:nvPr>
        </p:nvSpPr>
        <p:spPr>
          <a:xfrm>
            <a:off x="457200" y="0"/>
            <a:ext cx="8229600" cy="1143000"/>
          </a:xfrm>
          <a:prstGeom prst="rect">
            <a:avLst/>
          </a:prstGeom>
          <a:noFill/>
          <a:ln>
            <a:noFill/>
          </a:ln>
        </p:spPr>
        <p:txBody>
          <a:bodyPr anchorCtr="0" anchor="ctr" bIns="45700" lIns="91425" rIns="91425" tIns="45700">
            <a:noAutofit/>
          </a:bodyPr>
          <a:lstStyle/>
          <a:p>
            <a:pPr indent="0" lvl="0" marL="0" marR="0" rtl="0" algn="ctr">
              <a:spcBef>
                <a:spcPts val="0"/>
              </a:spcBef>
              <a:buClr>
                <a:schemeClr val="dk1"/>
              </a:buClr>
              <a:buSzPct val="25000"/>
              <a:buFont typeface="Calibri"/>
              <a:buNone/>
            </a:pPr>
            <a:r>
              <a:rPr b="1" i="0" lang="en-US" sz="4400" u="none" cap="none" strike="noStrike">
                <a:solidFill>
                  <a:schemeClr val="dk1"/>
                </a:solidFill>
                <a:latin typeface="Calibri"/>
                <a:ea typeface="Calibri"/>
                <a:cs typeface="Calibri"/>
                <a:sym typeface="Calibri"/>
              </a:rPr>
              <a:t>A Effective IIPP </a:t>
            </a:r>
            <a:r>
              <a:rPr b="1" i="0" lang="en-US" sz="2400" u="none" cap="none" strike="noStrike">
                <a:solidFill>
                  <a:schemeClr val="dk1"/>
                </a:solidFill>
                <a:latin typeface="Calibri"/>
                <a:ea typeface="Calibri"/>
                <a:cs typeface="Calibri"/>
                <a:sym typeface="Calibri"/>
              </a:rPr>
              <a:t>(3 of 4)</a:t>
            </a:r>
          </a:p>
        </p:txBody>
      </p:sp>
      <p:sp>
        <p:nvSpPr>
          <p:cNvPr id="277" name="Shape 277"/>
          <p:cNvSpPr txBox="1"/>
          <p:nvPr>
            <p:ph idx="1" type="body"/>
          </p:nvPr>
        </p:nvSpPr>
        <p:spPr>
          <a:xfrm>
            <a:off x="457200" y="990600"/>
            <a:ext cx="8381999" cy="5562600"/>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Clr>
                <a:srgbClr val="0070C0"/>
              </a:buClr>
              <a:buSzPct val="25000"/>
              <a:buFont typeface="Arial"/>
              <a:buNone/>
            </a:pPr>
            <a:r>
              <a:rPr b="1" i="1" lang="en-US" sz="2900" u="sng" cap="none" strike="noStrike">
                <a:solidFill>
                  <a:srgbClr val="0070C0"/>
                </a:solidFill>
                <a:latin typeface="Calibri"/>
                <a:ea typeface="Calibri"/>
                <a:cs typeface="Calibri"/>
                <a:sym typeface="Calibri"/>
              </a:rPr>
              <a:t>Effectiveness Questions (form on CALOSHA website):</a:t>
            </a:r>
          </a:p>
          <a:p>
            <a:pPr indent="-342900" lvl="0" marL="342900" marR="0" rtl="0" algn="l">
              <a:spcBef>
                <a:spcPts val="580"/>
              </a:spcBef>
              <a:spcAft>
                <a:spcPts val="0"/>
              </a:spcAft>
              <a:buClr>
                <a:schemeClr val="dk1"/>
              </a:buClr>
              <a:buSzPct val="100000"/>
              <a:buFont typeface="Arial"/>
              <a:buChar char="•"/>
            </a:pPr>
            <a:r>
              <a:rPr b="0" i="0" lang="en-US" sz="2900" u="none" cap="none" strike="noStrike">
                <a:solidFill>
                  <a:schemeClr val="dk1"/>
                </a:solidFill>
                <a:latin typeface="Calibri"/>
                <a:ea typeface="Calibri"/>
                <a:cs typeface="Calibri"/>
                <a:sym typeface="Calibri"/>
              </a:rPr>
              <a:t>Does our organization’s periodic inspections for hazard assessment </a:t>
            </a:r>
            <a:r>
              <a:rPr b="0" i="0" lang="en-US" sz="2900" u="sng" cap="none" strike="noStrike">
                <a:solidFill>
                  <a:schemeClr val="dk1"/>
                </a:solidFill>
                <a:latin typeface="Calibri"/>
                <a:ea typeface="Calibri"/>
                <a:cs typeface="Calibri"/>
                <a:sym typeface="Calibri"/>
              </a:rPr>
              <a:t>result in a comprehensive evaluation</a:t>
            </a:r>
            <a:r>
              <a:rPr b="0" i="0" lang="en-US" sz="2900" u="none" cap="none" strike="noStrike">
                <a:solidFill>
                  <a:schemeClr val="dk1"/>
                </a:solidFill>
                <a:latin typeface="Calibri"/>
                <a:ea typeface="Calibri"/>
                <a:cs typeface="Calibri"/>
                <a:sym typeface="Calibri"/>
              </a:rPr>
              <a:t> of any hazards present at our workplace?</a:t>
            </a:r>
          </a:p>
          <a:p>
            <a:pPr indent="-342900" lvl="0" marL="342900" marR="0" rtl="0" algn="l">
              <a:spcBef>
                <a:spcPts val="580"/>
              </a:spcBef>
              <a:spcAft>
                <a:spcPts val="0"/>
              </a:spcAft>
              <a:buClr>
                <a:schemeClr val="dk1"/>
              </a:buClr>
              <a:buSzPct val="100000"/>
              <a:buFont typeface="Arial"/>
              <a:buChar char="•"/>
            </a:pPr>
            <a:r>
              <a:rPr b="0" i="0" lang="en-US" sz="2900" u="none" cap="none" strike="noStrike">
                <a:solidFill>
                  <a:schemeClr val="dk1"/>
                </a:solidFill>
                <a:latin typeface="Calibri"/>
                <a:ea typeface="Calibri"/>
                <a:cs typeface="Calibri"/>
                <a:sym typeface="Calibri"/>
              </a:rPr>
              <a:t> Does the use of our organization’s investigation procedures result in:</a:t>
            </a:r>
          </a:p>
          <a:p>
            <a:pPr indent="0" lvl="0" marL="0" marR="0" rtl="0" algn="l">
              <a:spcBef>
                <a:spcPts val="580"/>
              </a:spcBef>
              <a:spcAft>
                <a:spcPts val="0"/>
              </a:spcAft>
              <a:buClr>
                <a:schemeClr val="dk1"/>
              </a:buClr>
              <a:buSzPct val="25000"/>
              <a:buFont typeface="Arial"/>
              <a:buNone/>
            </a:pPr>
            <a:r>
              <a:rPr b="0" i="0" lang="en-US" sz="2900" u="none" cap="none" strike="noStrike">
                <a:solidFill>
                  <a:schemeClr val="dk1"/>
                </a:solidFill>
                <a:latin typeface="Calibri"/>
                <a:ea typeface="Calibri"/>
                <a:cs typeface="Calibri"/>
                <a:sym typeface="Calibri"/>
              </a:rPr>
              <a:t>a) the determination of the </a:t>
            </a:r>
            <a:r>
              <a:rPr b="0" i="0" lang="en-US" sz="2900" u="sng" cap="none" strike="noStrike">
                <a:solidFill>
                  <a:schemeClr val="dk1"/>
                </a:solidFill>
                <a:latin typeface="Calibri"/>
                <a:ea typeface="Calibri"/>
                <a:cs typeface="Calibri"/>
                <a:sym typeface="Calibri"/>
              </a:rPr>
              <a:t>cause</a:t>
            </a:r>
            <a:r>
              <a:rPr b="0" i="0" lang="en-US" sz="2900" u="none" cap="none" strike="noStrike">
                <a:solidFill>
                  <a:schemeClr val="dk1"/>
                </a:solidFill>
                <a:latin typeface="Calibri"/>
                <a:ea typeface="Calibri"/>
                <a:cs typeface="Calibri"/>
                <a:sym typeface="Calibri"/>
              </a:rPr>
              <a:t> (s) of accidents, hazardous substance exposures, and nearmisses</a:t>
            </a:r>
          </a:p>
          <a:p>
            <a:pPr indent="-285750" lvl="1" marL="742950" marR="0" rtl="0" algn="l">
              <a:spcBef>
                <a:spcPts val="500"/>
              </a:spcBef>
              <a:spcAft>
                <a:spcPts val="0"/>
              </a:spcAft>
              <a:buClr>
                <a:schemeClr val="dk1"/>
              </a:buClr>
              <a:buSzPct val="100000"/>
              <a:buFont typeface="Arial"/>
              <a:buChar char="–"/>
            </a:pPr>
            <a:r>
              <a:rPr b="0" i="0" lang="en-US" sz="2500" u="none" cap="none" strike="noStrike">
                <a:solidFill>
                  <a:schemeClr val="dk1"/>
                </a:solidFill>
                <a:latin typeface="Calibri"/>
                <a:ea typeface="Calibri"/>
                <a:cs typeface="Calibri"/>
                <a:sym typeface="Calibri"/>
              </a:rPr>
              <a:t>followed by</a:t>
            </a:r>
          </a:p>
          <a:p>
            <a:pPr indent="0" lvl="0" marL="0" marR="0" rtl="0" algn="l">
              <a:spcBef>
                <a:spcPts val="580"/>
              </a:spcBef>
              <a:spcAft>
                <a:spcPts val="0"/>
              </a:spcAft>
              <a:buClr>
                <a:schemeClr val="dk1"/>
              </a:buClr>
              <a:buSzPct val="25000"/>
              <a:buFont typeface="Arial"/>
              <a:buNone/>
            </a:pPr>
            <a:r>
              <a:rPr b="0" i="0" lang="en-US" sz="2900" u="none" cap="none" strike="noStrike">
                <a:solidFill>
                  <a:schemeClr val="dk1"/>
                </a:solidFill>
                <a:latin typeface="Calibri"/>
                <a:ea typeface="Calibri"/>
                <a:cs typeface="Calibri"/>
                <a:sym typeface="Calibri"/>
              </a:rPr>
              <a:t>b) </a:t>
            </a:r>
            <a:r>
              <a:rPr b="0" i="0" lang="en-US" sz="2900" u="sng" cap="none" strike="noStrike">
                <a:solidFill>
                  <a:schemeClr val="dk1"/>
                </a:solidFill>
                <a:latin typeface="Calibri"/>
                <a:ea typeface="Calibri"/>
                <a:cs typeface="Calibri"/>
                <a:sym typeface="Calibri"/>
              </a:rPr>
              <a:t>effective corrective actions </a:t>
            </a:r>
            <a:r>
              <a:rPr b="0" i="0" lang="en-US" sz="2900" u="none" cap="none" strike="noStrike">
                <a:solidFill>
                  <a:schemeClr val="dk1"/>
                </a:solidFill>
                <a:latin typeface="Calibri"/>
                <a:ea typeface="Calibri"/>
                <a:cs typeface="Calibri"/>
                <a:sym typeface="Calibri"/>
              </a:rPr>
              <a:t>being taken in a timely manner?</a:t>
            </a:r>
          </a:p>
          <a:p>
            <a:pPr indent="-342900" lvl="0" marL="342900" marR="0" rtl="0" algn="l">
              <a:spcBef>
                <a:spcPts val="580"/>
              </a:spcBef>
              <a:spcAft>
                <a:spcPts val="0"/>
              </a:spcAft>
              <a:buClr>
                <a:schemeClr val="dk1"/>
              </a:buClr>
              <a:buSzPct val="100000"/>
              <a:buFont typeface="Arial"/>
              <a:buNone/>
            </a:pPr>
            <a:r>
              <a:t/>
            </a:r>
            <a:endParaRPr b="0" i="0" sz="2900" u="none" cap="none" strike="noStrike">
              <a:solidFill>
                <a:schemeClr val="dk1"/>
              </a:solidFill>
              <a:latin typeface="Calibri"/>
              <a:ea typeface="Calibri"/>
              <a:cs typeface="Calibri"/>
              <a:sym typeface="Calibri"/>
            </a:endParaRPr>
          </a:p>
          <a:p>
            <a:pPr indent="-342900" lvl="0" marL="342900" marR="0" rtl="0" algn="l">
              <a:spcBef>
                <a:spcPts val="580"/>
              </a:spcBef>
              <a:spcAft>
                <a:spcPts val="0"/>
              </a:spcAft>
              <a:buClr>
                <a:schemeClr val="dk1"/>
              </a:buClr>
              <a:buSzPct val="100000"/>
              <a:buFont typeface="Arial"/>
              <a:buNone/>
            </a:pPr>
            <a:r>
              <a:t/>
            </a:r>
            <a:endParaRPr b="0" i="0" sz="2900" u="none" cap="none" strike="noStrike">
              <a:solidFill>
                <a:schemeClr val="dk1"/>
              </a:solidFill>
              <a:latin typeface="Calibri"/>
              <a:ea typeface="Calibri"/>
              <a:cs typeface="Calibri"/>
              <a:sym typeface="Calibri"/>
            </a:endParaRPr>
          </a:p>
          <a:p>
            <a:pPr indent="-342900" lvl="0" marL="342900" marR="0" rtl="0" algn="l">
              <a:spcBef>
                <a:spcPts val="580"/>
              </a:spcBef>
              <a:buClr>
                <a:schemeClr val="dk1"/>
              </a:buClr>
              <a:buSzPct val="100000"/>
              <a:buFont typeface="Arial"/>
              <a:buNone/>
            </a:pPr>
            <a:r>
              <a:t/>
            </a:r>
            <a:endParaRPr b="0" i="0" sz="2900" u="none" cap="none" strike="noStrike">
              <a:solidFill>
                <a:schemeClr val="dk1"/>
              </a:solidFill>
              <a:latin typeface="Calibri"/>
              <a:ea typeface="Calibri"/>
              <a:cs typeface="Calibri"/>
              <a:sym typeface="Calibri"/>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81" name="Shape 281"/>
        <p:cNvGrpSpPr/>
        <p:nvPr/>
      </p:nvGrpSpPr>
      <p:grpSpPr>
        <a:xfrm>
          <a:off x="0" y="0"/>
          <a:ext cx="0" cy="0"/>
          <a:chOff x="0" y="0"/>
          <a:chExt cx="0" cy="0"/>
        </a:xfrm>
      </p:grpSpPr>
      <p:sp>
        <p:nvSpPr>
          <p:cNvPr id="282" name="Shape 282"/>
          <p:cNvSpPr txBox="1"/>
          <p:nvPr>
            <p:ph type="title"/>
          </p:nvPr>
        </p:nvSpPr>
        <p:spPr>
          <a:xfrm>
            <a:off x="457200" y="0"/>
            <a:ext cx="8229600" cy="1143000"/>
          </a:xfrm>
          <a:prstGeom prst="rect">
            <a:avLst/>
          </a:prstGeom>
          <a:noFill/>
          <a:ln>
            <a:noFill/>
          </a:ln>
        </p:spPr>
        <p:txBody>
          <a:bodyPr anchorCtr="0" anchor="ctr" bIns="45700" lIns="91425" rIns="91425" tIns="45700">
            <a:noAutofit/>
          </a:bodyPr>
          <a:lstStyle/>
          <a:p>
            <a:pPr indent="0" lvl="0" marL="0" marR="0" rtl="0" algn="ctr">
              <a:spcBef>
                <a:spcPts val="0"/>
              </a:spcBef>
              <a:buClr>
                <a:schemeClr val="dk1"/>
              </a:buClr>
              <a:buSzPct val="25000"/>
              <a:buFont typeface="Calibri"/>
              <a:buNone/>
            </a:pPr>
            <a:r>
              <a:rPr b="1" i="0" lang="en-US" sz="4400" u="none" cap="none" strike="noStrike">
                <a:solidFill>
                  <a:schemeClr val="dk1"/>
                </a:solidFill>
                <a:latin typeface="Calibri"/>
                <a:ea typeface="Calibri"/>
                <a:cs typeface="Calibri"/>
                <a:sym typeface="Calibri"/>
              </a:rPr>
              <a:t>A Effective IIPP </a:t>
            </a:r>
            <a:r>
              <a:rPr b="1" i="0" lang="en-US" sz="2400" u="none" cap="none" strike="noStrike">
                <a:solidFill>
                  <a:schemeClr val="dk1"/>
                </a:solidFill>
                <a:latin typeface="Calibri"/>
                <a:ea typeface="Calibri"/>
                <a:cs typeface="Calibri"/>
                <a:sym typeface="Calibri"/>
              </a:rPr>
              <a:t>(4 of 4)</a:t>
            </a:r>
          </a:p>
        </p:txBody>
      </p:sp>
      <p:sp>
        <p:nvSpPr>
          <p:cNvPr id="283" name="Shape 283"/>
          <p:cNvSpPr txBox="1"/>
          <p:nvPr>
            <p:ph idx="1" type="body"/>
          </p:nvPr>
        </p:nvSpPr>
        <p:spPr>
          <a:xfrm>
            <a:off x="457200" y="990600"/>
            <a:ext cx="8381999" cy="5562600"/>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Clr>
                <a:srgbClr val="0070C0"/>
              </a:buClr>
              <a:buSzPct val="25000"/>
              <a:buFont typeface="Arial"/>
              <a:buNone/>
            </a:pPr>
            <a:r>
              <a:rPr b="1" i="1" lang="en-US" sz="2800" u="sng" cap="none" strike="noStrike">
                <a:solidFill>
                  <a:srgbClr val="0070C0"/>
                </a:solidFill>
                <a:latin typeface="Calibri"/>
                <a:ea typeface="Calibri"/>
                <a:cs typeface="Calibri"/>
                <a:sym typeface="Calibri"/>
              </a:rPr>
              <a:t>Effectiveness Questions (form on CALOSHA website):</a:t>
            </a:r>
          </a:p>
          <a:p>
            <a:pPr indent="-342900" lvl="0" marL="342900" marR="0" rtl="0" algn="l">
              <a:spcBef>
                <a:spcPts val="560"/>
              </a:spcBef>
              <a:spcAft>
                <a:spcPts val="0"/>
              </a:spcAft>
              <a:buClr>
                <a:schemeClr val="dk1"/>
              </a:buClr>
              <a:buSzPct val="100000"/>
              <a:buFont typeface="Arial"/>
              <a:buChar char="•"/>
            </a:pPr>
            <a:r>
              <a:rPr b="0" i="0" lang="en-US" sz="2800" u="none" cap="none" strike="noStrike">
                <a:solidFill>
                  <a:schemeClr val="dk1"/>
                </a:solidFill>
                <a:latin typeface="Calibri"/>
                <a:ea typeface="Calibri"/>
                <a:cs typeface="Calibri"/>
                <a:sym typeface="Calibri"/>
              </a:rPr>
              <a:t>Do we use our organization’s procedures to </a:t>
            </a:r>
            <a:r>
              <a:rPr b="0" i="0" lang="en-US" sz="2800" u="sng" cap="none" strike="noStrike">
                <a:solidFill>
                  <a:schemeClr val="dk1"/>
                </a:solidFill>
                <a:latin typeface="Calibri"/>
                <a:ea typeface="Calibri"/>
                <a:cs typeface="Calibri"/>
                <a:sym typeface="Calibri"/>
              </a:rPr>
              <a:t>correct identified hazards </a:t>
            </a:r>
            <a:r>
              <a:rPr b="0" i="0" lang="en-US" sz="2800" u="none" cap="none" strike="noStrike">
                <a:solidFill>
                  <a:schemeClr val="dk1"/>
                </a:solidFill>
                <a:latin typeface="Calibri"/>
                <a:ea typeface="Calibri"/>
                <a:cs typeface="Calibri"/>
                <a:sym typeface="Calibri"/>
              </a:rPr>
              <a:t>in a timely manner based on the severity of the hazard?</a:t>
            </a:r>
          </a:p>
          <a:p>
            <a:pPr indent="-342900" lvl="0" marL="342900" marR="0" rtl="0" algn="l">
              <a:spcBef>
                <a:spcPts val="560"/>
              </a:spcBef>
              <a:spcAft>
                <a:spcPts val="0"/>
              </a:spcAft>
              <a:buClr>
                <a:schemeClr val="dk1"/>
              </a:buClr>
              <a:buSzPct val="100000"/>
              <a:buFont typeface="Arial"/>
              <a:buChar char="•"/>
            </a:pPr>
            <a:r>
              <a:rPr b="0" i="0" lang="en-US" sz="2800" u="none" cap="none" strike="noStrike">
                <a:solidFill>
                  <a:schemeClr val="dk1"/>
                </a:solidFill>
                <a:latin typeface="Calibri"/>
                <a:ea typeface="Calibri"/>
                <a:cs typeface="Calibri"/>
                <a:sym typeface="Calibri"/>
              </a:rPr>
              <a:t>Does our organization provides </a:t>
            </a:r>
            <a:r>
              <a:rPr b="0" i="0" lang="en-US" sz="2800" u="sng" cap="none" strike="noStrike">
                <a:solidFill>
                  <a:schemeClr val="dk1"/>
                </a:solidFill>
                <a:latin typeface="Calibri"/>
                <a:ea typeface="Calibri"/>
                <a:cs typeface="Calibri"/>
                <a:sym typeface="Calibri"/>
              </a:rPr>
              <a:t>effective training </a:t>
            </a:r>
            <a:r>
              <a:rPr b="0" i="0" lang="en-US" sz="2800" u="none" cap="none" strike="noStrike">
                <a:solidFill>
                  <a:schemeClr val="dk1"/>
                </a:solidFill>
                <a:latin typeface="Calibri"/>
                <a:ea typeface="Calibri"/>
                <a:cs typeface="Calibri"/>
                <a:sym typeface="Calibri"/>
              </a:rPr>
              <a:t>to instruct employees and supervisor’s on general safe work practices and on the hazards specific to their job assignments and work tasks?</a:t>
            </a:r>
          </a:p>
          <a:p>
            <a:pPr indent="-342900" lvl="0" marL="342900" marR="0" rtl="0" algn="l">
              <a:spcBef>
                <a:spcPts val="560"/>
              </a:spcBef>
              <a:spcAft>
                <a:spcPts val="0"/>
              </a:spcAft>
              <a:buClr>
                <a:schemeClr val="dk1"/>
              </a:buClr>
              <a:buSzPct val="100000"/>
              <a:buFont typeface="Arial"/>
              <a:buChar char="•"/>
            </a:pPr>
            <a:r>
              <a:rPr b="0" i="0" lang="en-US" sz="2800" u="none" cap="none" strike="noStrike">
                <a:solidFill>
                  <a:schemeClr val="dk1"/>
                </a:solidFill>
                <a:latin typeface="Calibri"/>
                <a:ea typeface="Calibri"/>
                <a:cs typeface="Calibri"/>
                <a:sym typeface="Calibri"/>
              </a:rPr>
              <a:t>Does our organization’s effective training </a:t>
            </a:r>
            <a:r>
              <a:rPr b="0" i="0" lang="en-US" sz="2800" u="sng" cap="none" strike="noStrike">
                <a:solidFill>
                  <a:schemeClr val="dk1"/>
                </a:solidFill>
                <a:latin typeface="Calibri"/>
                <a:ea typeface="Calibri"/>
                <a:cs typeface="Calibri"/>
                <a:sym typeface="Calibri"/>
              </a:rPr>
              <a:t>result in </a:t>
            </a:r>
            <a:r>
              <a:rPr b="0" i="0" lang="en-US" sz="2800" u="none" cap="none" strike="noStrike">
                <a:solidFill>
                  <a:schemeClr val="dk1"/>
                </a:solidFill>
                <a:latin typeface="Calibri"/>
                <a:ea typeface="Calibri"/>
                <a:cs typeface="Calibri"/>
                <a:sym typeface="Calibri"/>
              </a:rPr>
              <a:t>an increase in employee’s and supervisor’s  </a:t>
            </a:r>
            <a:r>
              <a:rPr b="0" i="0" lang="en-US" sz="2800" u="sng" cap="none" strike="noStrike">
                <a:solidFill>
                  <a:schemeClr val="dk1"/>
                </a:solidFill>
                <a:latin typeface="Calibri"/>
                <a:ea typeface="Calibri"/>
                <a:cs typeface="Calibri"/>
                <a:sym typeface="Calibri"/>
              </a:rPr>
              <a:t>understanding </a:t>
            </a:r>
            <a:r>
              <a:rPr b="0" i="0" lang="en-US" sz="2800" u="none" cap="none" strike="noStrike">
                <a:solidFill>
                  <a:schemeClr val="dk1"/>
                </a:solidFill>
                <a:latin typeface="Calibri"/>
                <a:ea typeface="Calibri"/>
                <a:cs typeface="Calibri"/>
                <a:sym typeface="Calibri"/>
              </a:rPr>
              <a:t>of workplace hazards and improvements in their safe and healthful work practices?</a:t>
            </a:r>
          </a:p>
          <a:p>
            <a:pPr indent="-342900" lvl="0" marL="342900" marR="0" rtl="0" algn="l">
              <a:spcBef>
                <a:spcPts val="560"/>
              </a:spcBef>
              <a:spcAft>
                <a:spcPts val="0"/>
              </a:spcAft>
              <a:buClr>
                <a:schemeClr val="dk1"/>
              </a:buClr>
              <a:buSzPct val="100000"/>
              <a:buFont typeface="Arial"/>
              <a:buNone/>
            </a:pPr>
            <a:r>
              <a:t/>
            </a:r>
            <a:endParaRPr b="0" i="0" sz="2800" u="none" cap="none" strike="noStrike">
              <a:solidFill>
                <a:schemeClr val="dk1"/>
              </a:solidFill>
              <a:latin typeface="Calibri"/>
              <a:ea typeface="Calibri"/>
              <a:cs typeface="Calibri"/>
              <a:sym typeface="Calibri"/>
            </a:endParaRPr>
          </a:p>
          <a:p>
            <a:pPr indent="-342900" lvl="0" marL="342900" marR="0" rtl="0" algn="l">
              <a:spcBef>
                <a:spcPts val="560"/>
              </a:spcBef>
              <a:spcAft>
                <a:spcPts val="0"/>
              </a:spcAft>
              <a:buClr>
                <a:schemeClr val="dk1"/>
              </a:buClr>
              <a:buSzPct val="100000"/>
              <a:buFont typeface="Arial"/>
              <a:buNone/>
            </a:pPr>
            <a:r>
              <a:t/>
            </a:r>
            <a:endParaRPr b="0" i="0" sz="2800" u="none" cap="none" strike="noStrike">
              <a:solidFill>
                <a:schemeClr val="dk1"/>
              </a:solidFill>
              <a:latin typeface="Calibri"/>
              <a:ea typeface="Calibri"/>
              <a:cs typeface="Calibri"/>
              <a:sym typeface="Calibri"/>
            </a:endParaRPr>
          </a:p>
          <a:p>
            <a:pPr indent="-342900" lvl="0" marL="342900" marR="0" rtl="0" algn="l">
              <a:spcBef>
                <a:spcPts val="560"/>
              </a:spcBef>
              <a:buClr>
                <a:schemeClr val="dk1"/>
              </a:buClr>
              <a:buSzPct val="100000"/>
              <a:buFont typeface="Arial"/>
              <a:buNone/>
            </a:pPr>
            <a:r>
              <a:t/>
            </a:r>
            <a:endParaRPr b="0" i="0" sz="2800" u="none" cap="none" strike="noStrike">
              <a:solidFill>
                <a:schemeClr val="dk1"/>
              </a:solidFill>
              <a:latin typeface="Calibri"/>
              <a:ea typeface="Calibri"/>
              <a:cs typeface="Calibri"/>
              <a:sym typeface="Calibri"/>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87" name="Shape 287"/>
        <p:cNvGrpSpPr/>
        <p:nvPr/>
      </p:nvGrpSpPr>
      <p:grpSpPr>
        <a:xfrm>
          <a:off x="0" y="0"/>
          <a:ext cx="0" cy="0"/>
          <a:chOff x="0" y="0"/>
          <a:chExt cx="0" cy="0"/>
        </a:xfrm>
      </p:grpSpPr>
      <p:sp>
        <p:nvSpPr>
          <p:cNvPr id="288" name="Shape 288"/>
          <p:cNvSpPr txBox="1"/>
          <p:nvPr>
            <p:ph type="title"/>
          </p:nvPr>
        </p:nvSpPr>
        <p:spPr>
          <a:xfrm>
            <a:off x="457200" y="274637"/>
            <a:ext cx="8229600" cy="1143000"/>
          </a:xfrm>
          <a:prstGeom prst="rect">
            <a:avLst/>
          </a:prstGeom>
          <a:noFill/>
          <a:ln>
            <a:noFill/>
          </a:ln>
        </p:spPr>
        <p:txBody>
          <a:bodyPr anchorCtr="0" anchor="ctr" bIns="45700" lIns="91425" rIns="91425" tIns="45700">
            <a:noAutofit/>
          </a:bodyPr>
          <a:lstStyle/>
          <a:p>
            <a:pPr indent="0" lvl="0" marL="0" marR="0" rtl="0" algn="ctr">
              <a:spcBef>
                <a:spcPts val="0"/>
              </a:spcBef>
              <a:buClr>
                <a:schemeClr val="dk1"/>
              </a:buClr>
              <a:buSzPct val="25000"/>
              <a:buFont typeface="Calibri"/>
              <a:buNone/>
            </a:pPr>
            <a:r>
              <a:rPr b="1" i="0" lang="en-US" sz="4400" u="none" cap="none" strike="noStrike">
                <a:solidFill>
                  <a:schemeClr val="dk1"/>
                </a:solidFill>
                <a:latin typeface="Calibri"/>
                <a:ea typeface="Calibri"/>
                <a:cs typeface="Calibri"/>
                <a:sym typeface="Calibri"/>
              </a:rPr>
              <a:t>IIPP Workshop</a:t>
            </a:r>
          </a:p>
        </p:txBody>
      </p:sp>
      <p:sp>
        <p:nvSpPr>
          <p:cNvPr id="289" name="Shape 289"/>
          <p:cNvSpPr txBox="1"/>
          <p:nvPr>
            <p:ph idx="1" type="body"/>
          </p:nvPr>
        </p:nvSpPr>
        <p:spPr>
          <a:xfrm>
            <a:off x="457200" y="1219200"/>
            <a:ext cx="8381999" cy="5257799"/>
          </a:xfrm>
          <a:prstGeom prst="rect">
            <a:avLst/>
          </a:prstGeom>
          <a:noFill/>
          <a:ln>
            <a:noFill/>
          </a:ln>
        </p:spPr>
        <p:txBody>
          <a:bodyPr anchorCtr="0" anchor="t" bIns="45700" lIns="91425" rIns="91425" tIns="45700">
            <a:noAutofit/>
          </a:bodyPr>
          <a:lstStyle/>
          <a:p>
            <a:pPr indent="-342900" lvl="0" marL="342900" marR="0" rtl="0" algn="l">
              <a:spcBef>
                <a:spcPts val="0"/>
              </a:spcBef>
              <a:spcAft>
                <a:spcPts val="0"/>
              </a:spcAft>
              <a:buClr>
                <a:srgbClr val="0070C0"/>
              </a:buClr>
              <a:buSzPct val="100000"/>
              <a:buFont typeface="Arial"/>
              <a:buChar char="•"/>
            </a:pPr>
            <a:r>
              <a:rPr b="1" i="1" lang="en-US" sz="4000" u="sng" cap="none" strike="noStrike">
                <a:solidFill>
                  <a:srgbClr val="0070C0"/>
                </a:solidFill>
                <a:latin typeface="Calibri"/>
                <a:ea typeface="Calibri"/>
                <a:cs typeface="Calibri"/>
                <a:sym typeface="Calibri"/>
              </a:rPr>
              <a:t>CALOSHA website: </a:t>
            </a:r>
            <a:r>
              <a:rPr b="0" i="0" lang="en-US" sz="2800" u="sng" cap="none" strike="noStrike">
                <a:solidFill>
                  <a:schemeClr val="hlink"/>
                </a:solidFill>
                <a:latin typeface="Calibri"/>
                <a:ea typeface="Calibri"/>
                <a:cs typeface="Calibri"/>
                <a:sym typeface="Calibri"/>
                <a:hlinkClick r:id="rId3"/>
              </a:rPr>
              <a:t>http://www.dir.ca.gov/DOSH/etools/09-031/how.htm</a:t>
            </a:r>
          </a:p>
          <a:p>
            <a:pPr indent="-342900" lvl="0" marL="342900" marR="0" rtl="0" algn="l">
              <a:spcBef>
                <a:spcPts val="800"/>
              </a:spcBef>
              <a:spcAft>
                <a:spcPts val="0"/>
              </a:spcAft>
              <a:buClr>
                <a:srgbClr val="0070C0"/>
              </a:buClr>
              <a:buSzPct val="100000"/>
              <a:buFont typeface="Arial"/>
              <a:buChar char="•"/>
            </a:pPr>
            <a:r>
              <a:rPr b="1" i="1" lang="en-US" sz="4000" u="sng" cap="none" strike="noStrike">
                <a:solidFill>
                  <a:srgbClr val="0070C0"/>
                </a:solidFill>
                <a:latin typeface="Calibri"/>
                <a:ea typeface="Calibri"/>
                <a:cs typeface="Calibri"/>
                <a:sym typeface="Calibri"/>
              </a:rPr>
              <a:t>Additional Documents </a:t>
            </a:r>
            <a:r>
              <a:rPr b="0" i="1" lang="en-US" sz="2400" u="none" cap="none" strike="noStrike">
                <a:solidFill>
                  <a:schemeClr val="dk1"/>
                </a:solidFill>
                <a:latin typeface="Calibri"/>
                <a:ea typeface="Calibri"/>
                <a:cs typeface="Calibri"/>
                <a:sym typeface="Calibri"/>
              </a:rPr>
              <a:t>(See handouts)</a:t>
            </a:r>
          </a:p>
          <a:p>
            <a:pPr indent="-285750" lvl="1" marL="742950" marR="0" rtl="0" algn="l">
              <a:spcBef>
                <a:spcPts val="560"/>
              </a:spcBef>
              <a:spcAft>
                <a:spcPts val="0"/>
              </a:spcAft>
              <a:buClr>
                <a:srgbClr val="244061"/>
              </a:buClr>
              <a:buSzPct val="100000"/>
              <a:buFont typeface="Arial"/>
              <a:buChar char="–"/>
            </a:pPr>
            <a:r>
              <a:rPr b="0" i="1" lang="en-US" sz="2800" u="none" cap="none" strike="noStrike">
                <a:solidFill>
                  <a:srgbClr val="244061"/>
                </a:solidFill>
                <a:latin typeface="Calibri"/>
                <a:ea typeface="Calibri"/>
                <a:cs typeface="Calibri"/>
                <a:sym typeface="Calibri"/>
              </a:rPr>
              <a:t>Sample IIPP and Effectiveness Questionnaire</a:t>
            </a:r>
          </a:p>
          <a:p>
            <a:pPr indent="-285750" lvl="1" marL="742950" marR="0" rtl="0" algn="l">
              <a:spcBef>
                <a:spcPts val="560"/>
              </a:spcBef>
              <a:spcAft>
                <a:spcPts val="0"/>
              </a:spcAft>
              <a:buClr>
                <a:srgbClr val="244061"/>
              </a:buClr>
              <a:buSzPct val="100000"/>
              <a:buFont typeface="Arial"/>
              <a:buChar char="–"/>
            </a:pPr>
            <a:r>
              <a:rPr b="0" i="1" lang="en-US" sz="2800" u="none" cap="none" strike="noStrike">
                <a:solidFill>
                  <a:srgbClr val="244061"/>
                </a:solidFill>
                <a:latin typeface="Calibri"/>
                <a:ea typeface="Calibri"/>
                <a:cs typeface="Calibri"/>
                <a:sym typeface="Calibri"/>
              </a:rPr>
              <a:t>Training subjects</a:t>
            </a:r>
          </a:p>
          <a:p>
            <a:pPr indent="-285750" lvl="1" marL="742950" marR="0" rtl="0" algn="l">
              <a:spcBef>
                <a:spcPts val="560"/>
              </a:spcBef>
              <a:spcAft>
                <a:spcPts val="0"/>
              </a:spcAft>
              <a:buClr>
                <a:srgbClr val="244061"/>
              </a:buClr>
              <a:buSzPct val="100000"/>
              <a:buFont typeface="Arial"/>
              <a:buChar char="–"/>
            </a:pPr>
            <a:r>
              <a:rPr b="0" i="1" lang="en-US" sz="2800" u="none" cap="none" strike="noStrike">
                <a:solidFill>
                  <a:srgbClr val="244061"/>
                </a:solidFill>
                <a:latin typeface="Calibri"/>
                <a:ea typeface="Calibri"/>
                <a:cs typeface="Calibri"/>
                <a:sym typeface="Calibri"/>
              </a:rPr>
              <a:t>Worker training record</a:t>
            </a:r>
          </a:p>
          <a:p>
            <a:pPr indent="-285750" lvl="1" marL="742950" marR="0" rtl="0" algn="l">
              <a:spcBef>
                <a:spcPts val="560"/>
              </a:spcBef>
              <a:spcAft>
                <a:spcPts val="0"/>
              </a:spcAft>
              <a:buClr>
                <a:srgbClr val="244061"/>
              </a:buClr>
              <a:buSzPct val="100000"/>
              <a:buFont typeface="Arial"/>
              <a:buChar char="–"/>
            </a:pPr>
            <a:r>
              <a:rPr b="0" i="1" lang="en-US" sz="2800" u="none" cap="none" strike="noStrike">
                <a:solidFill>
                  <a:srgbClr val="244061"/>
                </a:solidFill>
                <a:latin typeface="Calibri"/>
                <a:ea typeface="Calibri"/>
                <a:cs typeface="Calibri"/>
                <a:sym typeface="Calibri"/>
              </a:rPr>
              <a:t>Sample Code of Safe Practices</a:t>
            </a:r>
          </a:p>
          <a:p>
            <a:pPr indent="-285750" lvl="1" marL="742950" marR="0" rtl="0" algn="l">
              <a:spcBef>
                <a:spcPts val="560"/>
              </a:spcBef>
              <a:spcAft>
                <a:spcPts val="0"/>
              </a:spcAft>
              <a:buClr>
                <a:srgbClr val="244061"/>
              </a:buClr>
              <a:buSzPct val="100000"/>
              <a:buFont typeface="Arial"/>
              <a:buChar char="–"/>
            </a:pPr>
            <a:r>
              <a:rPr b="0" i="1" lang="en-US" sz="2800" u="none" cap="none" strike="noStrike">
                <a:solidFill>
                  <a:srgbClr val="244061"/>
                </a:solidFill>
                <a:latin typeface="Calibri"/>
                <a:ea typeface="Calibri"/>
                <a:cs typeface="Calibri"/>
                <a:sym typeface="Calibri"/>
              </a:rPr>
              <a:t>Investigation report</a:t>
            </a:r>
          </a:p>
          <a:p>
            <a:pPr indent="-285750" lvl="1" marL="742950" marR="0" rtl="0" algn="l">
              <a:spcBef>
                <a:spcPts val="560"/>
              </a:spcBef>
              <a:spcAft>
                <a:spcPts val="0"/>
              </a:spcAft>
              <a:buClr>
                <a:srgbClr val="244061"/>
              </a:buClr>
              <a:buSzPct val="100000"/>
              <a:buFont typeface="Arial"/>
              <a:buChar char="–"/>
            </a:pPr>
            <a:r>
              <a:rPr b="0" i="1" lang="en-US" sz="2800" u="none" cap="none" strike="noStrike">
                <a:solidFill>
                  <a:srgbClr val="244061"/>
                </a:solidFill>
                <a:latin typeface="Calibri"/>
                <a:ea typeface="Calibri"/>
                <a:cs typeface="Calibri"/>
                <a:sym typeface="Calibri"/>
              </a:rPr>
              <a:t>Hazard assess checklist (can download/modify)</a:t>
            </a:r>
          </a:p>
          <a:p>
            <a:pPr indent="-285750" lvl="1" marL="742950" marR="0" rtl="0" algn="l">
              <a:spcBef>
                <a:spcPts val="560"/>
              </a:spcBef>
              <a:spcAft>
                <a:spcPts val="0"/>
              </a:spcAft>
              <a:buClr>
                <a:srgbClr val="244061"/>
              </a:buClr>
              <a:buSzPct val="100000"/>
              <a:buFont typeface="Arial"/>
              <a:buChar char="–"/>
            </a:pPr>
            <a:r>
              <a:rPr b="0" i="1" lang="en-US" sz="2800" u="none" cap="none" strike="noStrike">
                <a:solidFill>
                  <a:srgbClr val="244061"/>
                </a:solidFill>
                <a:latin typeface="Calibri"/>
                <a:ea typeface="Calibri"/>
                <a:cs typeface="Calibri"/>
                <a:sym typeface="Calibri"/>
              </a:rPr>
              <a:t>ID Hazards record (can download/modify)</a:t>
            </a:r>
          </a:p>
          <a:p>
            <a:pPr indent="0" lvl="0" marL="0" marR="0" rtl="0" algn="l">
              <a:spcBef>
                <a:spcPts val="560"/>
              </a:spcBef>
              <a:spcAft>
                <a:spcPts val="0"/>
              </a:spcAft>
              <a:buClr>
                <a:schemeClr val="dk1"/>
              </a:buClr>
              <a:buSzPct val="25000"/>
              <a:buFont typeface="Arial"/>
              <a:buNone/>
            </a:pPr>
            <a:r>
              <a:t/>
            </a:r>
            <a:endParaRPr b="0" i="0" sz="2800" u="none" cap="none" strike="noStrike">
              <a:solidFill>
                <a:schemeClr val="dk1"/>
              </a:solidFill>
              <a:latin typeface="Calibri"/>
              <a:ea typeface="Calibri"/>
              <a:cs typeface="Calibri"/>
              <a:sym typeface="Calibri"/>
            </a:endParaRPr>
          </a:p>
          <a:p>
            <a:pPr indent="0" lvl="0" marL="0" marR="0" rtl="0" algn="l">
              <a:spcBef>
                <a:spcPts val="560"/>
              </a:spcBef>
              <a:buClr>
                <a:schemeClr val="dk1"/>
              </a:buClr>
              <a:buSzPct val="25000"/>
              <a:buFont typeface="Arial"/>
              <a:buNone/>
            </a:pPr>
            <a:r>
              <a:t/>
            </a:r>
            <a:endParaRPr b="0" i="0" sz="2800" u="none" cap="none" strike="noStrike">
              <a:solidFill>
                <a:schemeClr val="dk1"/>
              </a:solidFill>
              <a:latin typeface="Calibri"/>
              <a:ea typeface="Calibri"/>
              <a:cs typeface="Calibri"/>
              <a:sym typeface="Calibri"/>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93" name="Shape 293"/>
        <p:cNvGrpSpPr/>
        <p:nvPr/>
      </p:nvGrpSpPr>
      <p:grpSpPr>
        <a:xfrm>
          <a:off x="0" y="0"/>
          <a:ext cx="0" cy="0"/>
          <a:chOff x="0" y="0"/>
          <a:chExt cx="0" cy="0"/>
        </a:xfrm>
      </p:grpSpPr>
      <p:sp>
        <p:nvSpPr>
          <p:cNvPr id="294" name="Shape 294"/>
          <p:cNvSpPr txBox="1"/>
          <p:nvPr>
            <p:ph idx="1" type="body"/>
          </p:nvPr>
        </p:nvSpPr>
        <p:spPr>
          <a:xfrm>
            <a:off x="457200" y="914400"/>
            <a:ext cx="8305799" cy="5562600"/>
          </a:xfrm>
          <a:prstGeom prst="rect">
            <a:avLst/>
          </a:prstGeom>
          <a:noFill/>
          <a:ln>
            <a:noFill/>
          </a:ln>
        </p:spPr>
        <p:txBody>
          <a:bodyPr anchorCtr="0" anchor="t" bIns="45700" lIns="91425" rIns="91425" tIns="45700">
            <a:noAutofit/>
          </a:bodyPr>
          <a:lstStyle/>
          <a:p>
            <a:pPr indent="0" lvl="0" marL="0" marR="0" rtl="0" algn="ctr">
              <a:lnSpc>
                <a:spcPct val="80000"/>
              </a:lnSpc>
              <a:spcBef>
                <a:spcPts val="0"/>
              </a:spcBef>
              <a:spcAft>
                <a:spcPts val="0"/>
              </a:spcAft>
              <a:buClr>
                <a:schemeClr val="dk1"/>
              </a:buClr>
              <a:buSzPct val="25000"/>
              <a:buFont typeface="Arial"/>
              <a:buNone/>
            </a:pPr>
            <a:r>
              <a:rPr b="1" i="0" lang="en-US" sz="4400" u="none" cap="none" strike="noStrike">
                <a:solidFill>
                  <a:schemeClr val="dk1"/>
                </a:solidFill>
                <a:latin typeface="Calibri"/>
                <a:ea typeface="Calibri"/>
                <a:cs typeface="Calibri"/>
                <a:sym typeface="Calibri"/>
              </a:rPr>
              <a:t>Employer Code of Safe Practices</a:t>
            </a:r>
          </a:p>
          <a:p>
            <a:pPr indent="0" lvl="0" marL="0" marR="0" rtl="0" algn="ctr">
              <a:lnSpc>
                <a:spcPct val="80000"/>
              </a:lnSpc>
              <a:spcBef>
                <a:spcPts val="880"/>
              </a:spcBef>
              <a:spcAft>
                <a:spcPts val="0"/>
              </a:spcAft>
              <a:buClr>
                <a:schemeClr val="dk1"/>
              </a:buClr>
              <a:buSzPct val="25000"/>
              <a:buFont typeface="Arial"/>
              <a:buNone/>
            </a:pPr>
            <a:r>
              <a:t/>
            </a:r>
            <a:endParaRPr b="1" i="0" sz="4400" u="none" cap="none" strike="noStrike">
              <a:solidFill>
                <a:schemeClr val="dk1"/>
              </a:solidFill>
              <a:latin typeface="Calibri"/>
              <a:ea typeface="Calibri"/>
              <a:cs typeface="Calibri"/>
              <a:sym typeface="Calibri"/>
            </a:endParaRPr>
          </a:p>
          <a:p>
            <a:pPr indent="-342900" lvl="0" marL="342900" marR="0" rtl="0" algn="l">
              <a:lnSpc>
                <a:spcPct val="80000"/>
              </a:lnSpc>
              <a:spcBef>
                <a:spcPts val="400"/>
              </a:spcBef>
              <a:spcAft>
                <a:spcPts val="0"/>
              </a:spcAft>
              <a:buClr>
                <a:schemeClr val="dk1"/>
              </a:buClr>
              <a:buSzPct val="100000"/>
              <a:buFont typeface="Arial"/>
              <a:buChar char="•"/>
            </a:pPr>
            <a:r>
              <a:rPr b="1" i="0" lang="en-US" sz="2000" u="none" cap="none" strike="noStrike">
                <a:solidFill>
                  <a:schemeClr val="dk1"/>
                </a:solidFill>
                <a:latin typeface="Calibri"/>
                <a:ea typeface="Calibri"/>
                <a:cs typeface="Calibri"/>
                <a:sym typeface="Calibri"/>
              </a:rPr>
              <a:t>All persons shall follow these safe practice rules, render every possible aid to safe operations, and report all unsafe conditions or practices to the Loss Prevention Manager or the Director.</a:t>
            </a:r>
          </a:p>
          <a:p>
            <a:pPr indent="-342900" lvl="0" marL="342900" marR="0" rtl="0" algn="l">
              <a:lnSpc>
                <a:spcPct val="80000"/>
              </a:lnSpc>
              <a:spcBef>
                <a:spcPts val="400"/>
              </a:spcBef>
              <a:spcAft>
                <a:spcPts val="0"/>
              </a:spcAft>
              <a:buClr>
                <a:schemeClr val="dk1"/>
              </a:buClr>
              <a:buSzPct val="100000"/>
              <a:buFont typeface="Arial"/>
              <a:buChar char="•"/>
            </a:pPr>
            <a:r>
              <a:rPr b="1" i="0" lang="en-US" sz="2000" u="none" cap="none" strike="noStrike">
                <a:solidFill>
                  <a:schemeClr val="dk1"/>
                </a:solidFill>
                <a:latin typeface="Calibri"/>
                <a:ea typeface="Calibri"/>
                <a:cs typeface="Calibri"/>
                <a:sym typeface="Calibri"/>
              </a:rPr>
              <a:t>Leaders shall insist on employees observing and obeying every rule, regulation, and order as is necessary to the safe conduct of the work, and shall take such action as is necessary to obtain observance.</a:t>
            </a:r>
          </a:p>
          <a:p>
            <a:pPr indent="-342900" lvl="0" marL="342900" marR="0" rtl="0" algn="l">
              <a:lnSpc>
                <a:spcPct val="80000"/>
              </a:lnSpc>
              <a:spcBef>
                <a:spcPts val="400"/>
              </a:spcBef>
              <a:spcAft>
                <a:spcPts val="0"/>
              </a:spcAft>
              <a:buClr>
                <a:schemeClr val="dk1"/>
              </a:buClr>
              <a:buSzPct val="100000"/>
              <a:buFont typeface="Arial"/>
              <a:buChar char="•"/>
            </a:pPr>
            <a:r>
              <a:rPr b="1" i="0" lang="en-US" sz="2000" u="none" cap="none" strike="noStrike">
                <a:solidFill>
                  <a:schemeClr val="dk1"/>
                </a:solidFill>
                <a:latin typeface="Calibri"/>
                <a:ea typeface="Calibri"/>
                <a:cs typeface="Calibri"/>
                <a:sym typeface="Calibri"/>
              </a:rPr>
              <a:t>All employees shall be given frequent accident prevention instructions. Instructions shall be given at hire and as situations warrant, but in no event less than twice annually.</a:t>
            </a:r>
          </a:p>
          <a:p>
            <a:pPr indent="-342900" lvl="0" marL="342900" marR="0" rtl="0" algn="l">
              <a:lnSpc>
                <a:spcPct val="80000"/>
              </a:lnSpc>
              <a:spcBef>
                <a:spcPts val="400"/>
              </a:spcBef>
              <a:spcAft>
                <a:spcPts val="0"/>
              </a:spcAft>
              <a:buClr>
                <a:schemeClr val="dk1"/>
              </a:buClr>
              <a:buSzPct val="100000"/>
              <a:buFont typeface="Arial"/>
              <a:buChar char="•"/>
            </a:pPr>
            <a:r>
              <a:rPr b="1" i="0" lang="en-US" sz="2000" u="none" cap="none" strike="noStrike">
                <a:solidFill>
                  <a:schemeClr val="dk1"/>
                </a:solidFill>
                <a:latin typeface="Calibri"/>
                <a:ea typeface="Calibri"/>
                <a:cs typeface="Calibri"/>
                <a:sym typeface="Calibri"/>
              </a:rPr>
              <a:t>Anyone known to be under the influence of drugs or intoxicating substances that impair the employee's ability to safely perform the assigned duties shall not be allowed on the job while in that condition.</a:t>
            </a:r>
          </a:p>
          <a:p>
            <a:pPr indent="-342900" lvl="0" marL="342900" marR="0" rtl="0" algn="l">
              <a:lnSpc>
                <a:spcPct val="80000"/>
              </a:lnSpc>
              <a:spcBef>
                <a:spcPts val="400"/>
              </a:spcBef>
              <a:spcAft>
                <a:spcPts val="0"/>
              </a:spcAft>
              <a:buClr>
                <a:schemeClr val="dk1"/>
              </a:buClr>
              <a:buSzPct val="100000"/>
              <a:buFont typeface="Arial"/>
              <a:buChar char="•"/>
            </a:pPr>
            <a:r>
              <a:rPr b="1" i="0" lang="en-US" sz="2000" u="none" cap="none" strike="noStrike">
                <a:solidFill>
                  <a:schemeClr val="dk1"/>
                </a:solidFill>
                <a:latin typeface="Calibri"/>
                <a:ea typeface="Calibri"/>
                <a:cs typeface="Calibri"/>
                <a:sym typeface="Calibri"/>
              </a:rPr>
              <a:t>Horseplay, scuffling, and other acts that tend to have an adverse influence on the safety or well-being of the employees shall be prohibited.</a:t>
            </a:r>
          </a:p>
          <a:p>
            <a:pPr indent="-342900" lvl="0" marL="342900" marR="0" rtl="0" algn="l">
              <a:lnSpc>
                <a:spcPct val="80000"/>
              </a:lnSpc>
              <a:spcBef>
                <a:spcPts val="400"/>
              </a:spcBef>
              <a:spcAft>
                <a:spcPts val="0"/>
              </a:spcAft>
              <a:buClr>
                <a:schemeClr val="dk1"/>
              </a:buClr>
              <a:buSzPct val="100000"/>
              <a:buFont typeface="Arial"/>
              <a:buChar char="•"/>
            </a:pPr>
            <a:r>
              <a:rPr b="1" i="0" lang="en-US" sz="2000" u="none" cap="none" strike="noStrike">
                <a:solidFill>
                  <a:schemeClr val="dk1"/>
                </a:solidFill>
                <a:latin typeface="Calibri"/>
                <a:ea typeface="Calibri"/>
                <a:cs typeface="Calibri"/>
                <a:sym typeface="Calibri"/>
              </a:rPr>
              <a:t>Work shall be well planned and supervised to prevent injuries in the handling of materials and in working together with equipment.</a:t>
            </a:r>
          </a:p>
          <a:p>
            <a:pPr indent="-342900" lvl="0" marL="342900" marR="0" rtl="0" algn="l">
              <a:lnSpc>
                <a:spcPct val="80000"/>
              </a:lnSpc>
              <a:spcBef>
                <a:spcPts val="400"/>
              </a:spcBef>
              <a:spcAft>
                <a:spcPts val="0"/>
              </a:spcAft>
              <a:buClr>
                <a:schemeClr val="dk1"/>
              </a:buClr>
              <a:buSzPct val="100000"/>
              <a:buFont typeface="Arial"/>
              <a:buChar char="•"/>
            </a:pPr>
            <a:r>
              <a:rPr b="1" i="0" lang="en-US" sz="2000" u="none" cap="none" strike="noStrike">
                <a:solidFill>
                  <a:schemeClr val="dk1"/>
                </a:solidFill>
                <a:latin typeface="Calibri"/>
                <a:ea typeface="Calibri"/>
                <a:cs typeface="Calibri"/>
                <a:sym typeface="Calibri"/>
              </a:rPr>
              <a:t>No one shall knowingly be permitted or required to work while the employee's ability or alertness is so impaired by fatigue, illness, or other causes that it might unnecessarily expose the employee or others to injury.</a:t>
            </a:r>
          </a:p>
          <a:p>
            <a:pPr indent="-342900" lvl="0" marL="342900" marR="0" rtl="0" algn="l">
              <a:lnSpc>
                <a:spcPct val="80000"/>
              </a:lnSpc>
              <a:spcBef>
                <a:spcPts val="400"/>
              </a:spcBef>
              <a:spcAft>
                <a:spcPts val="0"/>
              </a:spcAft>
              <a:buClr>
                <a:schemeClr val="dk1"/>
              </a:buClr>
              <a:buSzPct val="100000"/>
              <a:buFont typeface="Arial"/>
              <a:buChar char="•"/>
            </a:pPr>
            <a:r>
              <a:rPr b="1" i="0" lang="en-US" sz="2000" u="none" cap="none" strike="noStrike">
                <a:solidFill>
                  <a:schemeClr val="dk1"/>
                </a:solidFill>
                <a:latin typeface="Calibri"/>
                <a:ea typeface="Calibri"/>
                <a:cs typeface="Calibri"/>
                <a:sym typeface="Calibri"/>
              </a:rPr>
              <a:t>Employees shall be instructed to ensure that all guards and other protective devices are in proper places and adjusted, and shall report deficiencies promptly to Loss Prevention Manager or the Director.</a:t>
            </a:r>
          </a:p>
          <a:p>
            <a:pPr indent="-342900" lvl="0" marL="342900" marR="0" rtl="0" algn="l">
              <a:lnSpc>
                <a:spcPct val="80000"/>
              </a:lnSpc>
              <a:spcBef>
                <a:spcPts val="400"/>
              </a:spcBef>
              <a:spcAft>
                <a:spcPts val="0"/>
              </a:spcAft>
              <a:buClr>
                <a:schemeClr val="dk1"/>
              </a:buClr>
              <a:buSzPct val="100000"/>
              <a:buFont typeface="Arial"/>
              <a:buChar char="•"/>
            </a:pPr>
            <a:r>
              <a:rPr b="1" i="0" lang="en-US" sz="2000" u="none" cap="none" strike="noStrike">
                <a:solidFill>
                  <a:schemeClr val="dk1"/>
                </a:solidFill>
                <a:latin typeface="Calibri"/>
                <a:ea typeface="Calibri"/>
                <a:cs typeface="Calibri"/>
                <a:sym typeface="Calibri"/>
              </a:rPr>
              <a:t>Workers shall not handle or tamper with any electrical equipment, machinery, or air or water lines in a manner not within the scope of their duties.</a:t>
            </a:r>
          </a:p>
          <a:p>
            <a:pPr indent="-342900" lvl="0" marL="342900" marR="0" rtl="0" algn="l">
              <a:lnSpc>
                <a:spcPct val="80000"/>
              </a:lnSpc>
              <a:spcBef>
                <a:spcPts val="400"/>
              </a:spcBef>
              <a:spcAft>
                <a:spcPts val="0"/>
              </a:spcAft>
              <a:buClr>
                <a:schemeClr val="dk1"/>
              </a:buClr>
              <a:buSzPct val="100000"/>
              <a:buFont typeface="Arial"/>
              <a:buChar char="•"/>
            </a:pPr>
            <a:r>
              <a:rPr b="1" i="0" lang="en-US" sz="2000" u="none" cap="none" strike="noStrike">
                <a:solidFill>
                  <a:schemeClr val="dk1"/>
                </a:solidFill>
                <a:latin typeface="Calibri"/>
                <a:ea typeface="Calibri"/>
                <a:cs typeface="Calibri"/>
                <a:sym typeface="Calibri"/>
              </a:rPr>
              <a:t>All injuries shall be reported promptly so that arrangements can be made for medical or first aid treatment.</a:t>
            </a:r>
          </a:p>
          <a:p>
            <a:pPr indent="-342900" lvl="0" marL="342900" marR="0" rtl="0" algn="l">
              <a:lnSpc>
                <a:spcPct val="80000"/>
              </a:lnSpc>
              <a:spcBef>
                <a:spcPts val="400"/>
              </a:spcBef>
              <a:spcAft>
                <a:spcPts val="0"/>
              </a:spcAft>
              <a:buClr>
                <a:schemeClr val="dk1"/>
              </a:buClr>
              <a:buSzPct val="100000"/>
              <a:buFont typeface="Arial"/>
              <a:buChar char="•"/>
            </a:pPr>
            <a:r>
              <a:rPr b="1" i="0" lang="en-US" sz="2000" u="none" cap="none" strike="noStrike">
                <a:solidFill>
                  <a:schemeClr val="dk1"/>
                </a:solidFill>
                <a:latin typeface="Calibri"/>
                <a:ea typeface="Calibri"/>
                <a:cs typeface="Calibri"/>
                <a:sym typeface="Calibri"/>
              </a:rPr>
              <a:t>When lifting heavy objects, the large muscles of the leg instead of the smaller muscles of the back shall be used.</a:t>
            </a:r>
          </a:p>
          <a:p>
            <a:pPr indent="-342900" lvl="0" marL="342900" marR="0" rtl="0" algn="l">
              <a:lnSpc>
                <a:spcPct val="80000"/>
              </a:lnSpc>
              <a:spcBef>
                <a:spcPts val="400"/>
              </a:spcBef>
              <a:spcAft>
                <a:spcPts val="0"/>
              </a:spcAft>
              <a:buClr>
                <a:schemeClr val="dk1"/>
              </a:buClr>
              <a:buSzPct val="100000"/>
              <a:buFont typeface="Arial"/>
              <a:buChar char="•"/>
            </a:pPr>
            <a:r>
              <a:rPr b="1" i="0" lang="en-US" sz="2000" u="none" cap="none" strike="noStrike">
                <a:solidFill>
                  <a:schemeClr val="dk1"/>
                </a:solidFill>
                <a:latin typeface="Calibri"/>
                <a:ea typeface="Calibri"/>
                <a:cs typeface="Calibri"/>
                <a:sym typeface="Calibri"/>
              </a:rPr>
              <a:t>Inappropriate footwear or shoes with thin or badly worn soles shall not be worn.</a:t>
            </a:r>
          </a:p>
          <a:p>
            <a:pPr indent="-342900" lvl="0" marL="342900" marR="0" rtl="0" algn="l">
              <a:lnSpc>
                <a:spcPct val="80000"/>
              </a:lnSpc>
              <a:spcBef>
                <a:spcPts val="400"/>
              </a:spcBef>
              <a:buClr>
                <a:schemeClr val="dk1"/>
              </a:buClr>
              <a:buSzPct val="100000"/>
              <a:buFont typeface="Arial"/>
              <a:buChar char="•"/>
            </a:pPr>
            <a:r>
              <a:rPr b="1" i="0" lang="en-US" sz="2000" u="none" cap="none" strike="noStrike">
                <a:solidFill>
                  <a:schemeClr val="dk1"/>
                </a:solidFill>
                <a:latin typeface="Calibri"/>
                <a:ea typeface="Calibri"/>
                <a:cs typeface="Calibri"/>
                <a:sym typeface="Calibri"/>
              </a:rPr>
              <a:t>When operating vehicles, drivers should obey all traffic laws, be aware of weather considerations, and drive defensively.</a:t>
            </a: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98" name="Shape 298"/>
        <p:cNvGrpSpPr/>
        <p:nvPr/>
      </p:nvGrpSpPr>
      <p:grpSpPr>
        <a:xfrm>
          <a:off x="0" y="0"/>
          <a:ext cx="0" cy="0"/>
          <a:chOff x="0" y="0"/>
          <a:chExt cx="0" cy="0"/>
        </a:xfrm>
      </p:grpSpPr>
      <p:sp>
        <p:nvSpPr>
          <p:cNvPr id="299" name="Shape 299"/>
          <p:cNvSpPr txBox="1"/>
          <p:nvPr>
            <p:ph type="title"/>
          </p:nvPr>
        </p:nvSpPr>
        <p:spPr>
          <a:xfrm>
            <a:off x="1295400" y="-76200"/>
            <a:ext cx="8229600" cy="1143000"/>
          </a:xfrm>
          <a:prstGeom prst="rect">
            <a:avLst/>
          </a:prstGeom>
          <a:noFill/>
          <a:ln>
            <a:noFill/>
          </a:ln>
        </p:spPr>
        <p:txBody>
          <a:bodyPr anchorCtr="0" anchor="ctr" bIns="45700" lIns="91425" rIns="91425" tIns="45700">
            <a:noAutofit/>
          </a:bodyPr>
          <a:lstStyle/>
          <a:p>
            <a:pPr indent="0" lvl="0" marL="0" marR="0" rtl="0" algn="ctr">
              <a:spcBef>
                <a:spcPts val="0"/>
              </a:spcBef>
              <a:buClr>
                <a:schemeClr val="dk1"/>
              </a:buClr>
              <a:buSzPct val="25000"/>
              <a:buFont typeface="Calibri"/>
              <a:buNone/>
            </a:pPr>
            <a:r>
              <a:rPr b="1" i="0" lang="en-US" sz="4400" u="none" cap="none" strike="noStrike">
                <a:solidFill>
                  <a:schemeClr val="dk1"/>
                </a:solidFill>
                <a:latin typeface="Calibri"/>
                <a:ea typeface="Calibri"/>
                <a:cs typeface="Calibri"/>
                <a:sym typeface="Calibri"/>
              </a:rPr>
              <a:t>Exceptions To IIP Requirements</a:t>
            </a:r>
          </a:p>
        </p:txBody>
      </p:sp>
      <p:sp>
        <p:nvSpPr>
          <p:cNvPr id="300" name="Shape 300"/>
          <p:cNvSpPr txBox="1"/>
          <p:nvPr>
            <p:ph idx="1" type="body"/>
          </p:nvPr>
        </p:nvSpPr>
        <p:spPr>
          <a:xfrm>
            <a:off x="457200" y="990600"/>
            <a:ext cx="8381999" cy="5257799"/>
          </a:xfrm>
          <a:prstGeom prst="rect">
            <a:avLst/>
          </a:prstGeom>
          <a:noFill/>
          <a:ln>
            <a:noFill/>
          </a:ln>
        </p:spPr>
        <p:txBody>
          <a:bodyPr anchorCtr="0" anchor="t" bIns="45700" lIns="91425" rIns="91425" tIns="45700">
            <a:noAutofit/>
          </a:bodyPr>
          <a:lstStyle/>
          <a:p>
            <a:pPr indent="-342900" lvl="0" marL="342900" marR="0" rtl="0" algn="l">
              <a:spcBef>
                <a:spcPts val="0"/>
              </a:spcBef>
              <a:spcAft>
                <a:spcPts val="0"/>
              </a:spcAft>
              <a:buClr>
                <a:schemeClr val="dk1"/>
              </a:buClr>
              <a:buSzPct val="100000"/>
              <a:buFont typeface="Arial"/>
              <a:buChar char="•"/>
            </a:pPr>
            <a:r>
              <a:rPr b="1" i="1" lang="en-US" sz="2000" u="sng" cap="none" strike="noStrike">
                <a:solidFill>
                  <a:schemeClr val="dk1"/>
                </a:solidFill>
                <a:latin typeface="Calibri"/>
                <a:ea typeface="Calibri"/>
                <a:cs typeface="Calibri"/>
                <a:sym typeface="Calibri"/>
              </a:rPr>
              <a:t>CALOSHA website: </a:t>
            </a:r>
            <a:r>
              <a:rPr b="0" i="0" lang="en-US" sz="2000" u="sng" cap="none" strike="noStrike">
                <a:solidFill>
                  <a:schemeClr val="hlink"/>
                </a:solidFill>
                <a:latin typeface="Calibri"/>
                <a:ea typeface="Calibri"/>
                <a:cs typeface="Calibri"/>
                <a:sym typeface="Calibri"/>
                <a:hlinkClick r:id="rId3"/>
              </a:rPr>
              <a:t>http://www.dir.ca.gov/dosh/etools/09-031/exceptions.htm</a:t>
            </a:r>
          </a:p>
          <a:p>
            <a:pPr indent="-342900" lvl="0" marL="342900" marR="0" rtl="0" algn="l">
              <a:spcBef>
                <a:spcPts val="480"/>
              </a:spcBef>
              <a:spcAft>
                <a:spcPts val="0"/>
              </a:spcAft>
              <a:buClr>
                <a:schemeClr val="dk1"/>
              </a:buClr>
              <a:buSzPct val="100000"/>
              <a:buFont typeface="Arial"/>
              <a:buChar char="•"/>
            </a:pPr>
            <a:r>
              <a:rPr b="1" i="0" lang="en-US" sz="2400" u="sng" cap="none" strike="noStrike">
                <a:solidFill>
                  <a:schemeClr val="dk1"/>
                </a:solidFill>
                <a:latin typeface="Calibri"/>
                <a:ea typeface="Calibri"/>
                <a:cs typeface="Calibri"/>
                <a:sym typeface="Calibri"/>
              </a:rPr>
              <a:t>Establishments with &lt; 20 employees</a:t>
            </a:r>
            <a:r>
              <a:rPr b="0" i="0" lang="en-US" sz="2400" u="none" cap="none" strike="noStrike">
                <a:solidFill>
                  <a:schemeClr val="dk1"/>
                </a:solidFill>
                <a:latin typeface="Calibri"/>
                <a:ea typeface="Calibri"/>
                <a:cs typeface="Calibri"/>
                <a:sym typeface="Calibri"/>
              </a:rPr>
              <a:t> during the calendar year and in an industry not on the designated high hazard list and who have a Worker's Compensation Experience Modification Rate (ExMod) of 1.1% or less; and Establishments with &lt; 20 employees during the calendar year on a designated List of Low Hazard Industries can limit written documentation of the IIPP to the following requirements:</a:t>
            </a:r>
          </a:p>
          <a:p>
            <a:pPr indent="0" lvl="0" marL="0" marR="0" rtl="0" algn="l">
              <a:spcBef>
                <a:spcPts val="480"/>
              </a:spcBef>
              <a:spcAft>
                <a:spcPts val="0"/>
              </a:spcAft>
              <a:buClr>
                <a:schemeClr val="dk1"/>
              </a:buClr>
              <a:buSzPct val="25000"/>
              <a:buFont typeface="Arial"/>
              <a:buNone/>
            </a:pPr>
            <a:r>
              <a:rPr b="0" i="0" lang="en-US" sz="2400" u="none" cap="none" strike="noStrike">
                <a:solidFill>
                  <a:schemeClr val="dk1"/>
                </a:solidFill>
                <a:latin typeface="Calibri"/>
                <a:ea typeface="Calibri"/>
                <a:cs typeface="Calibri"/>
                <a:sym typeface="Calibri"/>
              </a:rPr>
              <a:t>-The identity of the person(s) with authority and responsibility for program implementation as required by T8CCR 3203 (a)(1),</a:t>
            </a:r>
          </a:p>
          <a:p>
            <a:pPr indent="0" lvl="0" marL="0" marR="0" rtl="0" algn="l">
              <a:spcBef>
                <a:spcPts val="480"/>
              </a:spcBef>
              <a:spcAft>
                <a:spcPts val="0"/>
              </a:spcAft>
              <a:buClr>
                <a:schemeClr val="dk1"/>
              </a:buClr>
              <a:buSzPct val="25000"/>
              <a:buFont typeface="Arial"/>
              <a:buNone/>
            </a:pPr>
            <a:r>
              <a:rPr b="0" i="0" lang="en-US" sz="2400" u="none" cap="none" strike="noStrike">
                <a:solidFill>
                  <a:schemeClr val="dk1"/>
                </a:solidFill>
                <a:latin typeface="Calibri"/>
                <a:ea typeface="Calibri"/>
                <a:cs typeface="Calibri"/>
                <a:sym typeface="Calibri"/>
              </a:rPr>
              <a:t>-Scheduled periodic "inspections" to identify unsafe conditions and work practices as required by T8CCR 3203 (a)(4),</a:t>
            </a:r>
          </a:p>
          <a:p>
            <a:pPr indent="0" lvl="0" marL="0" marR="0" rtl="0" algn="l">
              <a:spcBef>
                <a:spcPts val="480"/>
              </a:spcBef>
              <a:buClr>
                <a:schemeClr val="dk1"/>
              </a:buClr>
              <a:buSzPct val="25000"/>
              <a:buFont typeface="Arial"/>
              <a:buNone/>
            </a:pPr>
            <a:r>
              <a:rPr b="0" i="0" lang="en-US" sz="2400" u="none" cap="none" strike="noStrike">
                <a:solidFill>
                  <a:schemeClr val="dk1"/>
                </a:solidFill>
                <a:latin typeface="Calibri"/>
                <a:ea typeface="Calibri"/>
                <a:cs typeface="Calibri"/>
                <a:sym typeface="Calibri"/>
              </a:rPr>
              <a:t>-Training and instruction provided to employees as required by T8CCR 3203 (a)(7)</a:t>
            </a: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04" name="Shape 304"/>
        <p:cNvGrpSpPr/>
        <p:nvPr/>
      </p:nvGrpSpPr>
      <p:grpSpPr>
        <a:xfrm>
          <a:off x="0" y="0"/>
          <a:ext cx="0" cy="0"/>
          <a:chOff x="0" y="0"/>
          <a:chExt cx="0" cy="0"/>
        </a:xfrm>
      </p:grpSpPr>
      <p:sp>
        <p:nvSpPr>
          <p:cNvPr id="305" name="Shape 305"/>
          <p:cNvSpPr txBox="1"/>
          <p:nvPr>
            <p:ph type="title"/>
          </p:nvPr>
        </p:nvSpPr>
        <p:spPr>
          <a:xfrm>
            <a:off x="1295400" y="274637"/>
            <a:ext cx="8229600" cy="1143000"/>
          </a:xfrm>
          <a:prstGeom prst="rect">
            <a:avLst/>
          </a:prstGeom>
          <a:noFill/>
          <a:ln>
            <a:noFill/>
          </a:ln>
        </p:spPr>
        <p:txBody>
          <a:bodyPr anchorCtr="0" anchor="ctr" bIns="45700" lIns="91425" rIns="91425" tIns="45700">
            <a:noAutofit/>
          </a:bodyPr>
          <a:lstStyle/>
          <a:p>
            <a:pPr indent="0" lvl="0" marL="0" marR="0" rtl="0" algn="ctr">
              <a:spcBef>
                <a:spcPts val="0"/>
              </a:spcBef>
              <a:buClr>
                <a:schemeClr val="dk1"/>
              </a:buClr>
              <a:buSzPct val="25000"/>
              <a:buFont typeface="Calibri"/>
              <a:buNone/>
            </a:pPr>
            <a:r>
              <a:rPr b="1" i="0" lang="en-US" sz="4400" u="none" cap="none" strike="noStrike">
                <a:solidFill>
                  <a:schemeClr val="dk1"/>
                </a:solidFill>
                <a:latin typeface="Calibri"/>
                <a:ea typeface="Calibri"/>
                <a:cs typeface="Calibri"/>
                <a:sym typeface="Calibri"/>
              </a:rPr>
              <a:t>Exceptions To IIP Requirements</a:t>
            </a:r>
          </a:p>
        </p:txBody>
      </p:sp>
      <p:sp>
        <p:nvSpPr>
          <p:cNvPr id="306" name="Shape 306"/>
          <p:cNvSpPr txBox="1"/>
          <p:nvPr>
            <p:ph idx="1" type="body"/>
          </p:nvPr>
        </p:nvSpPr>
        <p:spPr>
          <a:xfrm>
            <a:off x="457200" y="1219200"/>
            <a:ext cx="8381999" cy="5257799"/>
          </a:xfrm>
          <a:prstGeom prst="rect">
            <a:avLst/>
          </a:prstGeom>
          <a:noFill/>
          <a:ln>
            <a:noFill/>
          </a:ln>
        </p:spPr>
        <p:txBody>
          <a:bodyPr anchorCtr="0" anchor="t" bIns="45700" lIns="91425" rIns="91425" tIns="45700">
            <a:noAutofit/>
          </a:bodyPr>
          <a:lstStyle/>
          <a:p>
            <a:pPr indent="-342900" lvl="0" marL="342900" marR="0" rtl="0" algn="l">
              <a:spcBef>
                <a:spcPts val="0"/>
              </a:spcBef>
              <a:spcAft>
                <a:spcPts val="0"/>
              </a:spcAft>
              <a:buClr>
                <a:schemeClr val="dk1"/>
              </a:buClr>
              <a:buSzPct val="100000"/>
              <a:buFont typeface="Arial"/>
              <a:buChar char="•"/>
            </a:pPr>
            <a:r>
              <a:rPr b="1" i="1" lang="en-US" sz="2000" u="sng" cap="none" strike="noStrike">
                <a:solidFill>
                  <a:schemeClr val="dk1"/>
                </a:solidFill>
                <a:latin typeface="Calibri"/>
                <a:ea typeface="Calibri"/>
                <a:cs typeface="Calibri"/>
                <a:sym typeface="Calibri"/>
              </a:rPr>
              <a:t>CALOSHA website: </a:t>
            </a:r>
            <a:r>
              <a:rPr b="0" i="0" lang="en-US" sz="2000" u="sng" cap="none" strike="noStrike">
                <a:solidFill>
                  <a:schemeClr val="hlink"/>
                </a:solidFill>
                <a:latin typeface="Calibri"/>
                <a:ea typeface="Calibri"/>
                <a:cs typeface="Calibri"/>
                <a:sym typeface="Calibri"/>
                <a:hlinkClick r:id="rId3"/>
              </a:rPr>
              <a:t>http://www.dir.ca.gov/dosh/etools/09-031/exceptions.htm</a:t>
            </a:r>
          </a:p>
          <a:p>
            <a:pPr indent="-342900" lvl="0" marL="342900" marR="0" rtl="0" algn="l">
              <a:spcBef>
                <a:spcPts val="400"/>
              </a:spcBef>
              <a:spcAft>
                <a:spcPts val="0"/>
              </a:spcAft>
              <a:buClr>
                <a:schemeClr val="dk1"/>
              </a:buClr>
              <a:buSzPct val="100000"/>
              <a:buFont typeface="Arial"/>
              <a:buNone/>
            </a:pPr>
            <a:r>
              <a:t/>
            </a:r>
            <a:endParaRPr b="0" i="0" sz="2000" u="sng" cap="none" strike="noStrike">
              <a:solidFill>
                <a:schemeClr val="dk1"/>
              </a:solidFill>
              <a:latin typeface="Calibri"/>
              <a:ea typeface="Calibri"/>
              <a:cs typeface="Calibri"/>
              <a:sym typeface="Calibri"/>
            </a:endParaRPr>
          </a:p>
          <a:p>
            <a:pPr indent="-342900" lvl="0" marL="342900" marR="0" rtl="0" algn="l">
              <a:spcBef>
                <a:spcPts val="560"/>
              </a:spcBef>
              <a:spcAft>
                <a:spcPts val="0"/>
              </a:spcAft>
              <a:buClr>
                <a:schemeClr val="dk1"/>
              </a:buClr>
              <a:buSzPct val="100000"/>
              <a:buFont typeface="Arial"/>
              <a:buChar char="•"/>
            </a:pPr>
            <a:r>
              <a:rPr b="1" i="0" lang="en-US" sz="2800" u="sng" cap="none" strike="noStrike">
                <a:solidFill>
                  <a:schemeClr val="dk1"/>
                </a:solidFill>
                <a:latin typeface="Calibri"/>
                <a:ea typeface="Calibri"/>
                <a:cs typeface="Calibri"/>
                <a:sym typeface="Calibri"/>
              </a:rPr>
              <a:t>Local government entities</a:t>
            </a:r>
            <a:r>
              <a:rPr b="0" i="0" lang="en-US" sz="2800" u="none" cap="none" strike="noStrike">
                <a:solidFill>
                  <a:schemeClr val="dk1"/>
                </a:solidFill>
                <a:latin typeface="Calibri"/>
                <a:ea typeface="Calibri"/>
                <a:cs typeface="Calibri"/>
                <a:sym typeface="Calibri"/>
              </a:rPr>
              <a:t> are not required to keep records of the steps taken to implement and maintain their IIPP. Local government entities include:</a:t>
            </a:r>
          </a:p>
          <a:p>
            <a:pPr indent="-342900" lvl="0" marL="342900" marR="0" rtl="0" algn="l">
              <a:spcBef>
                <a:spcPts val="560"/>
              </a:spcBef>
              <a:spcAft>
                <a:spcPts val="0"/>
              </a:spcAft>
              <a:buClr>
                <a:schemeClr val="dk1"/>
              </a:buClr>
              <a:buSzPct val="100000"/>
              <a:buFont typeface="Arial"/>
              <a:buChar char="•"/>
            </a:pPr>
            <a:r>
              <a:rPr b="0" i="0" lang="en-US" sz="2800" u="none" cap="none" strike="noStrike">
                <a:solidFill>
                  <a:schemeClr val="dk1"/>
                </a:solidFill>
                <a:latin typeface="Calibri"/>
                <a:ea typeface="Calibri"/>
                <a:cs typeface="Calibri"/>
                <a:sym typeface="Calibri"/>
              </a:rPr>
              <a:t>Counties, cities, districts</a:t>
            </a:r>
          </a:p>
          <a:p>
            <a:pPr indent="-342900" lvl="0" marL="342900" marR="0" rtl="0" algn="l">
              <a:spcBef>
                <a:spcPts val="560"/>
              </a:spcBef>
              <a:spcAft>
                <a:spcPts val="0"/>
              </a:spcAft>
              <a:buClr>
                <a:schemeClr val="dk1"/>
              </a:buClr>
              <a:buSzPct val="100000"/>
              <a:buFont typeface="Arial"/>
              <a:buChar char="•"/>
            </a:pPr>
            <a:r>
              <a:rPr b="0" i="0" lang="en-US" sz="2800" u="none" cap="none" strike="noStrike">
                <a:solidFill>
                  <a:schemeClr val="dk1"/>
                </a:solidFill>
                <a:latin typeface="Calibri"/>
                <a:ea typeface="Calibri"/>
                <a:cs typeface="Calibri"/>
                <a:sym typeface="Calibri"/>
              </a:rPr>
              <a:t>Public or quasi-public corporations</a:t>
            </a:r>
          </a:p>
          <a:p>
            <a:pPr indent="-342900" lvl="0" marL="342900" marR="0" rtl="0" algn="l">
              <a:spcBef>
                <a:spcPts val="560"/>
              </a:spcBef>
              <a:spcAft>
                <a:spcPts val="0"/>
              </a:spcAft>
              <a:buClr>
                <a:schemeClr val="dk1"/>
              </a:buClr>
              <a:buSzPct val="100000"/>
              <a:buFont typeface="Arial"/>
              <a:buChar char="•"/>
            </a:pPr>
            <a:r>
              <a:rPr b="0" i="0" lang="en-US" sz="2800" u="none" cap="none" strike="noStrike">
                <a:solidFill>
                  <a:schemeClr val="dk1"/>
                </a:solidFill>
                <a:latin typeface="Calibri"/>
                <a:ea typeface="Calibri"/>
                <a:cs typeface="Calibri"/>
                <a:sym typeface="Calibri"/>
              </a:rPr>
              <a:t>Public agencies,</a:t>
            </a:r>
          </a:p>
          <a:p>
            <a:pPr indent="-342900" lvl="0" marL="342900" marR="0" rtl="0" algn="l">
              <a:spcBef>
                <a:spcPts val="560"/>
              </a:spcBef>
              <a:spcAft>
                <a:spcPts val="0"/>
              </a:spcAft>
              <a:buClr>
                <a:schemeClr val="dk1"/>
              </a:buClr>
              <a:buSzPct val="100000"/>
              <a:buFont typeface="Arial"/>
              <a:buChar char="•"/>
            </a:pPr>
            <a:r>
              <a:rPr b="0" i="0" lang="en-US" sz="2800" u="none" cap="none" strike="noStrike">
                <a:solidFill>
                  <a:schemeClr val="dk1"/>
                </a:solidFill>
                <a:latin typeface="Calibri"/>
                <a:ea typeface="Calibri"/>
                <a:cs typeface="Calibri"/>
                <a:sym typeface="Calibri"/>
              </a:rPr>
              <a:t>Any public entity, other than a state agency, that is a member of, or created by, a joint powers agreement</a:t>
            </a:r>
          </a:p>
          <a:p>
            <a:pPr indent="-342900" lvl="0" marL="342900" marR="0" rtl="0" algn="l">
              <a:spcBef>
                <a:spcPts val="560"/>
              </a:spcBef>
              <a:buClr>
                <a:schemeClr val="dk1"/>
              </a:buClr>
              <a:buSzPct val="100000"/>
              <a:buFont typeface="Arial"/>
              <a:buChar char="•"/>
            </a:pPr>
            <a:r>
              <a:rPr b="1" i="0" lang="en-US" sz="2800" u="none" cap="none" strike="noStrike">
                <a:solidFill>
                  <a:schemeClr val="dk1"/>
                </a:solidFill>
                <a:latin typeface="Calibri"/>
                <a:ea typeface="Calibri"/>
                <a:cs typeface="Calibri"/>
                <a:sym typeface="Calibri"/>
              </a:rPr>
              <a:t>ALL PUBLIC AND PRIVATE SCHOOLS FALL UNDER IIPP</a:t>
            </a: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10" name="Shape 310"/>
        <p:cNvGrpSpPr/>
        <p:nvPr/>
      </p:nvGrpSpPr>
      <p:grpSpPr>
        <a:xfrm>
          <a:off x="0" y="0"/>
          <a:ext cx="0" cy="0"/>
          <a:chOff x="0" y="0"/>
          <a:chExt cx="0" cy="0"/>
        </a:xfrm>
      </p:grpSpPr>
      <p:sp>
        <p:nvSpPr>
          <p:cNvPr id="311" name="Shape 311"/>
          <p:cNvSpPr txBox="1"/>
          <p:nvPr>
            <p:ph type="title"/>
          </p:nvPr>
        </p:nvSpPr>
        <p:spPr>
          <a:xfrm>
            <a:off x="457200" y="274637"/>
            <a:ext cx="8229600" cy="1143000"/>
          </a:xfrm>
          <a:prstGeom prst="rect">
            <a:avLst/>
          </a:prstGeom>
          <a:noFill/>
          <a:ln>
            <a:noFill/>
          </a:ln>
        </p:spPr>
        <p:txBody>
          <a:bodyPr anchorCtr="0" anchor="ctr" bIns="45700" lIns="91425" rIns="91425" tIns="45700">
            <a:noAutofit/>
          </a:bodyPr>
          <a:lstStyle/>
          <a:p>
            <a:pPr indent="0" lvl="0" marL="0" marR="0" rtl="0" algn="ctr">
              <a:spcBef>
                <a:spcPts val="0"/>
              </a:spcBef>
              <a:buClr>
                <a:schemeClr val="dk1"/>
              </a:buClr>
              <a:buSzPct val="25000"/>
              <a:buFont typeface="Calibri"/>
              <a:buNone/>
            </a:pPr>
            <a:r>
              <a:rPr b="0" i="0" lang="en-US" sz="4400" u="none" cap="none" strike="noStrike">
                <a:solidFill>
                  <a:schemeClr val="dk1"/>
                </a:solidFill>
                <a:latin typeface="Calibri"/>
                <a:ea typeface="Calibri"/>
                <a:cs typeface="Calibri"/>
                <a:sym typeface="Calibri"/>
              </a:rPr>
              <a:t>Resources</a:t>
            </a:r>
          </a:p>
        </p:txBody>
      </p:sp>
      <p:sp>
        <p:nvSpPr>
          <p:cNvPr id="312" name="Shape 312"/>
          <p:cNvSpPr txBox="1"/>
          <p:nvPr>
            <p:ph idx="1" type="body"/>
          </p:nvPr>
        </p:nvSpPr>
        <p:spPr>
          <a:xfrm>
            <a:off x="457200" y="1447800"/>
            <a:ext cx="8229600" cy="5257799"/>
          </a:xfrm>
          <a:prstGeom prst="rect">
            <a:avLst/>
          </a:prstGeom>
          <a:noFill/>
          <a:ln>
            <a:noFill/>
          </a:ln>
        </p:spPr>
        <p:txBody>
          <a:bodyPr anchorCtr="0" anchor="t" bIns="45700" lIns="91425" rIns="91425" tIns="45700">
            <a:noAutofit/>
          </a:bodyPr>
          <a:lstStyle/>
          <a:p>
            <a:pPr indent="-342900" lvl="0" marL="342900" marR="0" rtl="0" algn="l">
              <a:lnSpc>
                <a:spcPct val="80000"/>
              </a:lnSpc>
              <a:spcBef>
                <a:spcPts val="0"/>
              </a:spcBef>
              <a:spcAft>
                <a:spcPts val="0"/>
              </a:spcAft>
              <a:buClr>
                <a:schemeClr val="dk1"/>
              </a:buClr>
              <a:buSzPct val="98709"/>
              <a:buFont typeface="Arial"/>
              <a:buChar char="•"/>
            </a:pPr>
            <a:r>
              <a:rPr b="0" i="0" lang="en-US" sz="3060" u="none" cap="none" strike="noStrike">
                <a:solidFill>
                  <a:schemeClr val="dk1"/>
                </a:solidFill>
                <a:latin typeface="Calibri"/>
                <a:ea typeface="Calibri"/>
                <a:cs typeface="Calibri"/>
                <a:sym typeface="Calibri"/>
              </a:rPr>
              <a:t>Kurt Walling, Loss Prevention Manager</a:t>
            </a:r>
          </a:p>
          <a:p>
            <a:pPr indent="-285750" lvl="1" marL="742950" marR="0" rtl="0" algn="l">
              <a:lnSpc>
                <a:spcPct val="80000"/>
              </a:lnSpc>
              <a:spcBef>
                <a:spcPts val="544"/>
              </a:spcBef>
              <a:spcAft>
                <a:spcPts val="0"/>
              </a:spcAft>
              <a:buClr>
                <a:schemeClr val="dk1"/>
              </a:buClr>
              <a:buSzPct val="100740"/>
              <a:buFont typeface="Arial"/>
              <a:buChar char="–"/>
            </a:pPr>
            <a:r>
              <a:rPr b="0" i="0" lang="en-US" sz="2720" u="none" cap="none" strike="noStrike">
                <a:solidFill>
                  <a:schemeClr val="dk1"/>
                </a:solidFill>
                <a:latin typeface="Calibri"/>
                <a:ea typeface="Calibri"/>
                <a:cs typeface="Calibri"/>
                <a:sym typeface="Calibri"/>
              </a:rPr>
              <a:t>530-221-6444</a:t>
            </a:r>
          </a:p>
          <a:p>
            <a:pPr indent="-285750" lvl="1" marL="742950" marR="0" rtl="0" algn="l">
              <a:lnSpc>
                <a:spcPct val="80000"/>
              </a:lnSpc>
              <a:spcBef>
                <a:spcPts val="544"/>
              </a:spcBef>
              <a:spcAft>
                <a:spcPts val="0"/>
              </a:spcAft>
              <a:buClr>
                <a:schemeClr val="dk1"/>
              </a:buClr>
              <a:buSzPct val="100740"/>
              <a:buFont typeface="Arial"/>
              <a:buChar char="–"/>
            </a:pPr>
            <a:r>
              <a:rPr b="0" i="0" lang="en-US" sz="2720" u="sng" cap="none" strike="noStrike">
                <a:solidFill>
                  <a:schemeClr val="hlink"/>
                </a:solidFill>
                <a:latin typeface="Calibri"/>
                <a:ea typeface="Calibri"/>
                <a:cs typeface="Calibri"/>
                <a:sym typeface="Calibri"/>
                <a:hlinkClick r:id="rId3"/>
              </a:rPr>
              <a:t>kwalling@stsig.org</a:t>
            </a:r>
          </a:p>
          <a:p>
            <a:pPr indent="-285750" lvl="1" marL="742950" marR="0" rtl="0" algn="l">
              <a:lnSpc>
                <a:spcPct val="80000"/>
              </a:lnSpc>
              <a:spcBef>
                <a:spcPts val="544"/>
              </a:spcBef>
              <a:spcAft>
                <a:spcPts val="0"/>
              </a:spcAft>
              <a:buClr>
                <a:schemeClr val="dk1"/>
              </a:buClr>
              <a:buSzPct val="100740"/>
              <a:buFont typeface="Arial"/>
              <a:buChar char="–"/>
            </a:pPr>
            <a:r>
              <a:rPr b="0" i="0" lang="en-US" sz="2720" u="sng" cap="none" strike="noStrike">
                <a:solidFill>
                  <a:schemeClr val="hlink"/>
                </a:solidFill>
                <a:latin typeface="Calibri"/>
                <a:ea typeface="Calibri"/>
                <a:cs typeface="Calibri"/>
                <a:sym typeface="Calibri"/>
                <a:hlinkClick r:id="rId4"/>
              </a:rPr>
              <a:t>www.stsigjpa.com</a:t>
            </a:r>
          </a:p>
          <a:p>
            <a:pPr indent="-342900" lvl="0" marL="342900" marR="0" rtl="0" algn="l">
              <a:lnSpc>
                <a:spcPct val="80000"/>
              </a:lnSpc>
              <a:spcBef>
                <a:spcPts val="612"/>
              </a:spcBef>
              <a:spcAft>
                <a:spcPts val="0"/>
              </a:spcAft>
              <a:buClr>
                <a:schemeClr val="dk1"/>
              </a:buClr>
              <a:buSzPct val="98709"/>
              <a:buFont typeface="Arial"/>
              <a:buChar char="•"/>
            </a:pPr>
            <a:r>
              <a:rPr b="0" i="0" lang="en-US" sz="3060" u="none" cap="none" strike="noStrike">
                <a:solidFill>
                  <a:schemeClr val="dk1"/>
                </a:solidFill>
                <a:latin typeface="Calibri"/>
                <a:ea typeface="Calibri"/>
                <a:cs typeface="Calibri"/>
                <a:sym typeface="Calibri"/>
              </a:rPr>
              <a:t>Department of Industrial Relations</a:t>
            </a:r>
          </a:p>
          <a:p>
            <a:pPr indent="-285750" lvl="1" marL="742950" marR="0" rtl="0" algn="l">
              <a:lnSpc>
                <a:spcPct val="80000"/>
              </a:lnSpc>
              <a:spcBef>
                <a:spcPts val="544"/>
              </a:spcBef>
              <a:spcAft>
                <a:spcPts val="0"/>
              </a:spcAft>
              <a:buClr>
                <a:schemeClr val="dk1"/>
              </a:buClr>
              <a:buSzPct val="100740"/>
              <a:buFont typeface="Arial"/>
              <a:buChar char="–"/>
            </a:pPr>
            <a:r>
              <a:rPr b="0" i="0" lang="en-US" sz="2720" u="sng" cap="none" strike="noStrike">
                <a:solidFill>
                  <a:schemeClr val="hlink"/>
                </a:solidFill>
                <a:latin typeface="Calibri"/>
                <a:ea typeface="Calibri"/>
                <a:cs typeface="Calibri"/>
                <a:sym typeface="Calibri"/>
                <a:hlinkClick r:id="rId5"/>
              </a:rPr>
              <a:t>http://www.dir.ca.gov</a:t>
            </a:r>
          </a:p>
          <a:p>
            <a:pPr indent="-342900" lvl="0" marL="342900" marR="0" rtl="0" algn="l">
              <a:lnSpc>
                <a:spcPct val="80000"/>
              </a:lnSpc>
              <a:spcBef>
                <a:spcPts val="544"/>
              </a:spcBef>
              <a:spcAft>
                <a:spcPts val="0"/>
              </a:spcAft>
              <a:buClr>
                <a:schemeClr val="dk1"/>
              </a:buClr>
              <a:buSzPct val="100740"/>
              <a:buFont typeface="Arial"/>
              <a:buChar char="•"/>
            </a:pPr>
            <a:r>
              <a:rPr b="0" i="0" lang="en-US" sz="2720" u="none" cap="none" strike="noStrike">
                <a:solidFill>
                  <a:schemeClr val="dk1"/>
                </a:solidFill>
                <a:latin typeface="Calibri"/>
                <a:ea typeface="Calibri"/>
                <a:cs typeface="Calibri"/>
                <a:sym typeface="Calibri"/>
              </a:rPr>
              <a:t>SASH (School Action for Safety and Health)</a:t>
            </a:r>
          </a:p>
          <a:p>
            <a:pPr indent="-285750" lvl="1" marL="742950" marR="0" rtl="0" algn="l">
              <a:lnSpc>
                <a:spcPct val="80000"/>
              </a:lnSpc>
              <a:spcBef>
                <a:spcPts val="544"/>
              </a:spcBef>
              <a:spcAft>
                <a:spcPts val="0"/>
              </a:spcAft>
              <a:buClr>
                <a:schemeClr val="dk1"/>
              </a:buClr>
              <a:buSzPct val="100740"/>
              <a:buFont typeface="Arial"/>
              <a:buChar char="–"/>
            </a:pPr>
            <a:r>
              <a:rPr b="0" i="0" lang="en-US" sz="2720" u="sng" cap="none" strike="noStrike">
                <a:solidFill>
                  <a:schemeClr val="hlink"/>
                </a:solidFill>
                <a:latin typeface="Calibri"/>
                <a:ea typeface="Calibri"/>
                <a:cs typeface="Calibri"/>
                <a:sym typeface="Calibri"/>
                <a:hlinkClick r:id="rId6"/>
              </a:rPr>
              <a:t>www.lohp.org</a:t>
            </a:r>
          </a:p>
          <a:p>
            <a:pPr indent="-285750" lvl="1" marL="742950" marR="0" rtl="0" algn="l">
              <a:lnSpc>
                <a:spcPct val="80000"/>
              </a:lnSpc>
              <a:spcBef>
                <a:spcPts val="544"/>
              </a:spcBef>
              <a:spcAft>
                <a:spcPts val="0"/>
              </a:spcAft>
              <a:buClr>
                <a:schemeClr val="dk1"/>
              </a:buClr>
              <a:buSzPct val="100740"/>
              <a:buFont typeface="Arial"/>
              <a:buChar char="–"/>
            </a:pPr>
            <a:r>
              <a:rPr b="0" i="0" lang="en-US" sz="2720" u="none" cap="none" strike="noStrike">
                <a:solidFill>
                  <a:schemeClr val="dk1"/>
                </a:solidFill>
                <a:latin typeface="Calibri"/>
                <a:ea typeface="Calibri"/>
                <a:cs typeface="Calibri"/>
                <a:sym typeface="Calibri"/>
              </a:rPr>
              <a:t>March 23, 2015  9am-4pm – </a:t>
            </a:r>
            <a:r>
              <a:rPr b="0" i="0" lang="en-US" sz="2720" u="none" cap="none" strike="noStrike">
                <a:solidFill>
                  <a:srgbClr val="FF0000"/>
                </a:solidFill>
                <a:latin typeface="Calibri"/>
                <a:ea typeface="Calibri"/>
                <a:cs typeface="Calibri"/>
                <a:sym typeface="Calibri"/>
              </a:rPr>
              <a:t>SASH training in Stanislaus. </a:t>
            </a:r>
          </a:p>
          <a:p>
            <a:pPr indent="-285750" lvl="1" marL="742950" marR="0" rtl="0" algn="l">
              <a:lnSpc>
                <a:spcPct val="80000"/>
              </a:lnSpc>
              <a:spcBef>
                <a:spcPts val="544"/>
              </a:spcBef>
              <a:spcAft>
                <a:spcPts val="0"/>
              </a:spcAft>
              <a:buClr>
                <a:schemeClr val="dk1"/>
              </a:buClr>
              <a:buSzPct val="100740"/>
              <a:buFont typeface="Arial"/>
              <a:buChar char="–"/>
            </a:pPr>
            <a:r>
              <a:rPr b="0" i="0" lang="en-US" sz="2720" u="none" cap="none" strike="noStrike">
                <a:solidFill>
                  <a:schemeClr val="dk1"/>
                </a:solidFill>
                <a:latin typeface="Calibri"/>
                <a:ea typeface="Calibri"/>
                <a:cs typeface="Calibri"/>
                <a:sym typeface="Calibri"/>
              </a:rPr>
              <a:t>Donna Iverson at </a:t>
            </a:r>
            <a:r>
              <a:rPr b="1" i="0" lang="en-US" sz="2720" u="none" cap="none" strike="noStrike">
                <a:solidFill>
                  <a:schemeClr val="dk1"/>
                </a:solidFill>
                <a:latin typeface="Calibri"/>
                <a:ea typeface="Calibri"/>
                <a:cs typeface="Calibri"/>
                <a:sym typeface="Calibri"/>
              </a:rPr>
              <a:t>510-643-8902 </a:t>
            </a:r>
            <a:r>
              <a:rPr b="0" i="0" lang="en-US" sz="2720" u="none" cap="none" strike="noStrike">
                <a:solidFill>
                  <a:schemeClr val="dk1"/>
                </a:solidFill>
                <a:latin typeface="Calibri"/>
                <a:ea typeface="Calibri"/>
                <a:cs typeface="Calibri"/>
                <a:sym typeface="Calibri"/>
              </a:rPr>
              <a:t>or driver@berkeley.edu.</a:t>
            </a:r>
          </a:p>
          <a:p>
            <a:pPr indent="-285750" lvl="1" marL="742950" marR="0" rtl="0" algn="l">
              <a:lnSpc>
                <a:spcPct val="80000"/>
              </a:lnSpc>
              <a:spcBef>
                <a:spcPts val="476"/>
              </a:spcBef>
              <a:spcAft>
                <a:spcPts val="0"/>
              </a:spcAft>
              <a:buClr>
                <a:schemeClr val="dk1"/>
              </a:buClr>
              <a:buSzPct val="99166"/>
              <a:buFont typeface="Arial"/>
              <a:buNone/>
            </a:pPr>
            <a:r>
              <a:t/>
            </a:r>
            <a:endParaRPr b="0" i="0" sz="2380" u="none" cap="none" strike="noStrike">
              <a:solidFill>
                <a:schemeClr val="dk1"/>
              </a:solidFill>
              <a:latin typeface="Calibri"/>
              <a:ea typeface="Calibri"/>
              <a:cs typeface="Calibri"/>
              <a:sym typeface="Calibri"/>
            </a:endParaRPr>
          </a:p>
          <a:p>
            <a:pPr indent="-342900" lvl="0" marL="342900" marR="0" rtl="0" algn="l">
              <a:lnSpc>
                <a:spcPct val="80000"/>
              </a:lnSpc>
              <a:spcBef>
                <a:spcPts val="544"/>
              </a:spcBef>
              <a:spcAft>
                <a:spcPts val="0"/>
              </a:spcAft>
              <a:buClr>
                <a:schemeClr val="dk1"/>
              </a:buClr>
              <a:buSzPct val="100740"/>
              <a:buFont typeface="Arial"/>
              <a:buNone/>
            </a:pPr>
            <a:r>
              <a:t/>
            </a:r>
            <a:endParaRPr b="0" i="0" sz="2720" u="none" cap="none" strike="noStrike">
              <a:solidFill>
                <a:schemeClr val="dk1"/>
              </a:solidFill>
              <a:latin typeface="Calibri"/>
              <a:ea typeface="Calibri"/>
              <a:cs typeface="Calibri"/>
              <a:sym typeface="Calibri"/>
            </a:endParaRPr>
          </a:p>
          <a:p>
            <a:pPr indent="-342900" lvl="0" marL="342900" marR="0" rtl="0" algn="l">
              <a:lnSpc>
                <a:spcPct val="80000"/>
              </a:lnSpc>
              <a:spcBef>
                <a:spcPts val="544"/>
              </a:spcBef>
              <a:spcAft>
                <a:spcPts val="0"/>
              </a:spcAft>
              <a:buClr>
                <a:schemeClr val="dk1"/>
              </a:buClr>
              <a:buSzPct val="100740"/>
              <a:buFont typeface="Arial"/>
              <a:buNone/>
            </a:pPr>
            <a:r>
              <a:t/>
            </a:r>
            <a:endParaRPr b="0" i="0" sz="2720" u="none" cap="none" strike="noStrike">
              <a:solidFill>
                <a:schemeClr val="dk1"/>
              </a:solidFill>
              <a:latin typeface="Calibri"/>
              <a:ea typeface="Calibri"/>
              <a:cs typeface="Calibri"/>
              <a:sym typeface="Calibri"/>
            </a:endParaRPr>
          </a:p>
          <a:p>
            <a:pPr indent="-342900" lvl="0" marL="342900" marR="0" rtl="0" algn="l">
              <a:lnSpc>
                <a:spcPct val="80000"/>
              </a:lnSpc>
              <a:spcBef>
                <a:spcPts val="544"/>
              </a:spcBef>
              <a:spcAft>
                <a:spcPts val="0"/>
              </a:spcAft>
              <a:buClr>
                <a:schemeClr val="dk1"/>
              </a:buClr>
              <a:buSzPct val="100740"/>
              <a:buFont typeface="Arial"/>
              <a:buNone/>
            </a:pPr>
            <a:r>
              <a:t/>
            </a:r>
            <a:endParaRPr b="0" i="0" sz="2720" u="none" cap="none" strike="noStrike">
              <a:solidFill>
                <a:schemeClr val="dk1"/>
              </a:solidFill>
              <a:latin typeface="Calibri"/>
              <a:ea typeface="Calibri"/>
              <a:cs typeface="Calibri"/>
              <a:sym typeface="Calibri"/>
            </a:endParaRPr>
          </a:p>
          <a:p>
            <a:pPr indent="-342900" lvl="0" marL="342900" marR="0" rtl="0" algn="l">
              <a:lnSpc>
                <a:spcPct val="80000"/>
              </a:lnSpc>
              <a:spcBef>
                <a:spcPts val="544"/>
              </a:spcBef>
              <a:spcAft>
                <a:spcPts val="0"/>
              </a:spcAft>
              <a:buClr>
                <a:schemeClr val="dk1"/>
              </a:buClr>
              <a:buSzPct val="100740"/>
              <a:buFont typeface="Arial"/>
              <a:buNone/>
            </a:pPr>
            <a:r>
              <a:t/>
            </a:r>
            <a:endParaRPr b="0" i="0" sz="2720" u="none" cap="none" strike="noStrike">
              <a:solidFill>
                <a:schemeClr val="dk1"/>
              </a:solidFill>
              <a:latin typeface="Calibri"/>
              <a:ea typeface="Calibri"/>
              <a:cs typeface="Calibri"/>
              <a:sym typeface="Calibri"/>
            </a:endParaRPr>
          </a:p>
          <a:p>
            <a:pPr indent="-342900" lvl="0" marL="342900" marR="0" rtl="0" algn="l">
              <a:lnSpc>
                <a:spcPct val="80000"/>
              </a:lnSpc>
              <a:spcBef>
                <a:spcPts val="544"/>
              </a:spcBef>
              <a:buClr>
                <a:schemeClr val="dk1"/>
              </a:buClr>
              <a:buSzPct val="100740"/>
              <a:buFont typeface="Arial"/>
              <a:buNone/>
            </a:pPr>
            <a:r>
              <a:t/>
            </a:r>
            <a:endParaRPr b="0" i="0" sz="2720" u="none" cap="none" strike="noStrike">
              <a:solidFill>
                <a:schemeClr val="dk1"/>
              </a:solidFill>
              <a:latin typeface="Calibri"/>
              <a:ea typeface="Calibri"/>
              <a:cs typeface="Calibri"/>
              <a:sym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8" name="Shape 108"/>
        <p:cNvGrpSpPr/>
        <p:nvPr/>
      </p:nvGrpSpPr>
      <p:grpSpPr>
        <a:xfrm>
          <a:off x="0" y="0"/>
          <a:ext cx="0" cy="0"/>
          <a:chOff x="0" y="0"/>
          <a:chExt cx="0" cy="0"/>
        </a:xfrm>
      </p:grpSpPr>
      <p:sp>
        <p:nvSpPr>
          <p:cNvPr id="109" name="Shape 109"/>
          <p:cNvSpPr txBox="1"/>
          <p:nvPr>
            <p:ph type="title"/>
          </p:nvPr>
        </p:nvSpPr>
        <p:spPr>
          <a:xfrm>
            <a:off x="457200" y="274637"/>
            <a:ext cx="8229600" cy="1143000"/>
          </a:xfrm>
          <a:prstGeom prst="rect">
            <a:avLst/>
          </a:prstGeom>
          <a:noFill/>
          <a:ln>
            <a:noFill/>
          </a:ln>
        </p:spPr>
        <p:txBody>
          <a:bodyPr anchorCtr="0" anchor="ctr" bIns="45700" lIns="91425" rIns="91425" tIns="45700">
            <a:noAutofit/>
          </a:bodyPr>
          <a:lstStyle/>
          <a:p>
            <a:pPr indent="0" lvl="0" marL="0" marR="0" rtl="0" algn="ctr">
              <a:spcBef>
                <a:spcPts val="0"/>
              </a:spcBef>
              <a:buClr>
                <a:schemeClr val="dk1"/>
              </a:buClr>
              <a:buSzPct val="25000"/>
              <a:buFont typeface="Calibri"/>
              <a:buNone/>
            </a:pPr>
            <a:r>
              <a:rPr b="1" i="0" lang="en-US" sz="4400" u="none" cap="none" strike="noStrike">
                <a:solidFill>
                  <a:schemeClr val="dk1"/>
                </a:solidFill>
                <a:latin typeface="Calibri"/>
                <a:ea typeface="Calibri"/>
                <a:cs typeface="Calibri"/>
                <a:sym typeface="Calibri"/>
              </a:rPr>
              <a:t>Introduction</a:t>
            </a:r>
          </a:p>
        </p:txBody>
      </p:sp>
      <p:sp>
        <p:nvSpPr>
          <p:cNvPr id="110" name="Shape 110"/>
          <p:cNvSpPr txBox="1"/>
          <p:nvPr>
            <p:ph idx="1" type="body"/>
          </p:nvPr>
        </p:nvSpPr>
        <p:spPr>
          <a:xfrm>
            <a:off x="457200" y="1600200"/>
            <a:ext cx="8381999" cy="4525963"/>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Clr>
                <a:schemeClr val="dk1"/>
              </a:buClr>
              <a:buSzPct val="25000"/>
              <a:buFont typeface="Arial"/>
              <a:buNone/>
            </a:pPr>
            <a:r>
              <a:rPr b="0" i="0" lang="en-US" sz="4000" u="none" cap="none" strike="noStrike">
                <a:solidFill>
                  <a:schemeClr val="dk1"/>
                </a:solidFill>
                <a:latin typeface="Calibri"/>
                <a:ea typeface="Calibri"/>
                <a:cs typeface="Calibri"/>
                <a:sym typeface="Calibri"/>
              </a:rPr>
              <a:t>Learning Outcomes:</a:t>
            </a:r>
          </a:p>
          <a:p>
            <a:pPr indent="-342900" lvl="0" marL="342900" marR="0" rtl="0" algn="l">
              <a:spcBef>
                <a:spcPts val="800"/>
              </a:spcBef>
              <a:spcAft>
                <a:spcPts val="0"/>
              </a:spcAft>
              <a:buClr>
                <a:schemeClr val="dk1"/>
              </a:buClr>
              <a:buSzPct val="100000"/>
              <a:buFont typeface="Arial"/>
              <a:buChar char="•"/>
            </a:pPr>
            <a:r>
              <a:rPr b="0" i="0" lang="en-US" sz="4000" u="none" cap="none" strike="noStrike">
                <a:solidFill>
                  <a:schemeClr val="dk1"/>
                </a:solidFill>
                <a:latin typeface="Calibri"/>
                <a:ea typeface="Calibri"/>
                <a:cs typeface="Calibri"/>
                <a:sym typeface="Calibri"/>
              </a:rPr>
              <a:t>At the end of this training you will be able to:</a:t>
            </a:r>
          </a:p>
          <a:p>
            <a:pPr indent="0" lvl="1" marL="457200" marR="0" rtl="0" algn="l">
              <a:spcBef>
                <a:spcPts val="720"/>
              </a:spcBef>
              <a:spcAft>
                <a:spcPts val="0"/>
              </a:spcAft>
              <a:buClr>
                <a:schemeClr val="dk1"/>
              </a:buClr>
              <a:buSzPct val="25000"/>
              <a:buFont typeface="Arial"/>
              <a:buNone/>
            </a:pPr>
            <a:r>
              <a:rPr b="0" i="0" lang="en-US" sz="3600" u="none" cap="none" strike="noStrike">
                <a:solidFill>
                  <a:schemeClr val="dk1"/>
                </a:solidFill>
                <a:latin typeface="Calibri"/>
                <a:ea typeface="Calibri"/>
                <a:cs typeface="Calibri"/>
                <a:sym typeface="Calibri"/>
              </a:rPr>
              <a:t>-Explain what an IIPP is</a:t>
            </a:r>
          </a:p>
          <a:p>
            <a:pPr indent="0" lvl="1" marL="457200" marR="0" rtl="0" algn="l">
              <a:spcBef>
                <a:spcPts val="720"/>
              </a:spcBef>
              <a:spcAft>
                <a:spcPts val="0"/>
              </a:spcAft>
              <a:buClr>
                <a:schemeClr val="dk1"/>
              </a:buClr>
              <a:buSzPct val="25000"/>
              <a:buFont typeface="Arial"/>
              <a:buNone/>
            </a:pPr>
            <a:r>
              <a:rPr b="0" i="0" lang="en-US" sz="3600" u="none" cap="none" strike="noStrike">
                <a:solidFill>
                  <a:schemeClr val="dk1"/>
                </a:solidFill>
                <a:latin typeface="Calibri"/>
                <a:ea typeface="Calibri"/>
                <a:cs typeface="Calibri"/>
                <a:sym typeface="Calibri"/>
              </a:rPr>
              <a:t>-Explain why it is important to have one</a:t>
            </a:r>
          </a:p>
          <a:p>
            <a:pPr indent="0" lvl="1" marL="457200" marR="0" rtl="0" algn="l">
              <a:spcBef>
                <a:spcPts val="720"/>
              </a:spcBef>
              <a:spcAft>
                <a:spcPts val="0"/>
              </a:spcAft>
              <a:buClr>
                <a:schemeClr val="dk1"/>
              </a:buClr>
              <a:buSzPct val="25000"/>
              <a:buFont typeface="Arial"/>
              <a:buNone/>
            </a:pPr>
            <a:r>
              <a:rPr b="0" i="0" lang="en-US" sz="3600" u="none" cap="none" strike="noStrike">
                <a:solidFill>
                  <a:schemeClr val="dk1"/>
                </a:solidFill>
                <a:latin typeface="Calibri"/>
                <a:ea typeface="Calibri"/>
                <a:cs typeface="Calibri"/>
                <a:sym typeface="Calibri"/>
              </a:rPr>
              <a:t>-Create and update an IIPP</a:t>
            </a:r>
          </a:p>
          <a:p>
            <a:pPr indent="-285750" lvl="1" marL="742950" marR="0" rtl="0" algn="l">
              <a:spcBef>
                <a:spcPts val="720"/>
              </a:spcBef>
              <a:buClr>
                <a:schemeClr val="dk1"/>
              </a:buClr>
              <a:buSzPct val="100000"/>
              <a:buFont typeface="Arial"/>
              <a:buNone/>
            </a:pPr>
            <a:r>
              <a:t/>
            </a:r>
            <a:endParaRPr b="0" i="0" sz="3600" u="none" cap="none" strike="noStrike">
              <a:solidFill>
                <a:schemeClr val="dk1"/>
              </a:solidFill>
              <a:latin typeface="Calibri"/>
              <a:ea typeface="Calibri"/>
              <a:cs typeface="Calibri"/>
              <a:sym typeface="Calibri"/>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16" name="Shape 316"/>
        <p:cNvGrpSpPr/>
        <p:nvPr/>
      </p:nvGrpSpPr>
      <p:grpSpPr>
        <a:xfrm>
          <a:off x="0" y="0"/>
          <a:ext cx="0" cy="0"/>
          <a:chOff x="0" y="0"/>
          <a:chExt cx="0" cy="0"/>
        </a:xfrm>
      </p:grpSpPr>
      <p:sp>
        <p:nvSpPr>
          <p:cNvPr id="317" name="Shape 317"/>
          <p:cNvSpPr txBox="1"/>
          <p:nvPr>
            <p:ph type="title"/>
          </p:nvPr>
        </p:nvSpPr>
        <p:spPr>
          <a:xfrm>
            <a:off x="457200" y="274637"/>
            <a:ext cx="8229600" cy="1143000"/>
          </a:xfrm>
          <a:prstGeom prst="rect">
            <a:avLst/>
          </a:prstGeom>
          <a:noFill/>
          <a:ln>
            <a:noFill/>
          </a:ln>
        </p:spPr>
        <p:txBody>
          <a:bodyPr anchorCtr="0" anchor="ctr" bIns="45700" lIns="91425" rIns="91425" tIns="45700">
            <a:noAutofit/>
          </a:bodyPr>
          <a:lstStyle/>
          <a:p>
            <a:pPr indent="0" lvl="0" marL="0" marR="0" rtl="0" algn="ctr">
              <a:spcBef>
                <a:spcPts val="0"/>
              </a:spcBef>
              <a:buClr>
                <a:schemeClr val="dk1"/>
              </a:buClr>
              <a:buSzPct val="25000"/>
              <a:buFont typeface="Calibri"/>
              <a:buNone/>
            </a:pPr>
            <a:r>
              <a:rPr b="0" i="0" lang="en-US" sz="4400" u="none" cap="none" strike="noStrike">
                <a:solidFill>
                  <a:schemeClr val="dk1"/>
                </a:solidFill>
                <a:latin typeface="Calibri"/>
                <a:ea typeface="Calibri"/>
                <a:cs typeface="Calibri"/>
                <a:sym typeface="Calibri"/>
              </a:rPr>
              <a:t>Questions?</a:t>
            </a:r>
          </a:p>
        </p:txBody>
      </p:sp>
      <p:sp>
        <p:nvSpPr>
          <p:cNvPr id="318" name="Shape 318"/>
          <p:cNvSpPr txBox="1"/>
          <p:nvPr>
            <p:ph idx="1" type="body"/>
          </p:nvPr>
        </p:nvSpPr>
        <p:spPr>
          <a:xfrm>
            <a:off x="457200" y="1600200"/>
            <a:ext cx="8229600" cy="4525963"/>
          </a:xfrm>
          <a:prstGeom prst="rect">
            <a:avLst/>
          </a:prstGeom>
          <a:noFill/>
          <a:ln>
            <a:noFill/>
          </a:ln>
        </p:spPr>
        <p:txBody>
          <a:bodyPr anchorCtr="0" anchor="t" bIns="45700" lIns="91425" rIns="91425" tIns="45700">
            <a:noAutofit/>
          </a:bodyPr>
          <a:lstStyle/>
          <a:p>
            <a:pPr indent="-342900" lvl="0" marL="342900" marR="0" rtl="0" algn="l">
              <a:spcBef>
                <a:spcPts val="0"/>
              </a:spcBef>
              <a:buClr>
                <a:schemeClr val="dk1"/>
              </a:buClr>
              <a:buSzPct val="100000"/>
              <a:buFont typeface="Arial"/>
              <a:buNone/>
            </a:pPr>
            <a:r>
              <a:t/>
            </a:r>
            <a:endParaRPr b="0" i="0" sz="3200" u="none" cap="none" strike="noStrike">
              <a:solidFill>
                <a:schemeClr val="dk1"/>
              </a:solidFill>
              <a:latin typeface="Calibri"/>
              <a:ea typeface="Calibri"/>
              <a:cs typeface="Calibri"/>
              <a:sym typeface="Calibri"/>
            </a:endParaRPr>
          </a:p>
        </p:txBody>
      </p:sp>
      <p:pic>
        <p:nvPicPr>
          <p:cNvPr id="319" name="Shape 319"/>
          <p:cNvPicPr preferRelativeResize="0"/>
          <p:nvPr/>
        </p:nvPicPr>
        <p:blipFill rotWithShape="1">
          <a:blip r:embed="rId3">
            <a:alphaModFix/>
          </a:blip>
          <a:srcRect b="23623" l="0" r="0" t="12757"/>
          <a:stretch/>
        </p:blipFill>
        <p:spPr>
          <a:xfrm>
            <a:off x="19877" y="1981200"/>
            <a:ext cx="9072459" cy="4328878"/>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4" name="Shape 114"/>
        <p:cNvGrpSpPr/>
        <p:nvPr/>
      </p:nvGrpSpPr>
      <p:grpSpPr>
        <a:xfrm>
          <a:off x="0" y="0"/>
          <a:ext cx="0" cy="0"/>
          <a:chOff x="0" y="0"/>
          <a:chExt cx="0" cy="0"/>
        </a:xfrm>
      </p:grpSpPr>
      <p:sp>
        <p:nvSpPr>
          <p:cNvPr id="115" name="Shape 115"/>
          <p:cNvSpPr txBox="1"/>
          <p:nvPr>
            <p:ph type="title"/>
          </p:nvPr>
        </p:nvSpPr>
        <p:spPr>
          <a:xfrm>
            <a:off x="457200" y="274637"/>
            <a:ext cx="8229600" cy="1143000"/>
          </a:xfrm>
          <a:prstGeom prst="rect">
            <a:avLst/>
          </a:prstGeom>
          <a:noFill/>
          <a:ln>
            <a:noFill/>
          </a:ln>
        </p:spPr>
        <p:txBody>
          <a:bodyPr anchorCtr="0" anchor="ctr" bIns="45700" lIns="91425" rIns="91425" tIns="45700">
            <a:noAutofit/>
          </a:bodyPr>
          <a:lstStyle/>
          <a:p>
            <a:pPr indent="0" lvl="0" marL="0" marR="0" rtl="0" algn="ctr">
              <a:spcBef>
                <a:spcPts val="0"/>
              </a:spcBef>
              <a:buClr>
                <a:schemeClr val="dk1"/>
              </a:buClr>
              <a:buSzPct val="25000"/>
              <a:buFont typeface="Calibri"/>
              <a:buNone/>
            </a:pPr>
            <a:r>
              <a:rPr b="0" i="0" lang="en-US" sz="4400" u="none" cap="none" strike="noStrike">
                <a:solidFill>
                  <a:schemeClr val="dk1"/>
                </a:solidFill>
                <a:latin typeface="Calibri"/>
                <a:ea typeface="Calibri"/>
                <a:cs typeface="Calibri"/>
                <a:sym typeface="Calibri"/>
              </a:rPr>
              <a:t>Preventable Hazards</a:t>
            </a:r>
          </a:p>
        </p:txBody>
      </p:sp>
      <p:sp>
        <p:nvSpPr>
          <p:cNvPr id="116" name="Shape 116"/>
          <p:cNvSpPr txBox="1"/>
          <p:nvPr>
            <p:ph idx="1" type="body"/>
          </p:nvPr>
        </p:nvSpPr>
        <p:spPr>
          <a:xfrm>
            <a:off x="457200" y="1371600"/>
            <a:ext cx="8229600" cy="5257799"/>
          </a:xfrm>
          <a:prstGeom prst="rect">
            <a:avLst/>
          </a:prstGeom>
          <a:noFill/>
          <a:ln>
            <a:noFill/>
          </a:ln>
        </p:spPr>
        <p:txBody>
          <a:bodyPr anchorCtr="0" anchor="t" bIns="45700" lIns="91425" rIns="91425" tIns="45700">
            <a:noAutofit/>
          </a:bodyPr>
          <a:lstStyle/>
          <a:p>
            <a:pPr indent="0" lvl="0" marL="0" marR="0" rtl="0" algn="ctr">
              <a:lnSpc>
                <a:spcPct val="80000"/>
              </a:lnSpc>
              <a:spcBef>
                <a:spcPts val="0"/>
              </a:spcBef>
              <a:spcAft>
                <a:spcPts val="0"/>
              </a:spcAft>
              <a:buClr>
                <a:schemeClr val="dk1"/>
              </a:buClr>
              <a:buSzPct val="25000"/>
              <a:buFont typeface="Arial"/>
              <a:buNone/>
            </a:pPr>
            <a:r>
              <a:rPr b="1" i="0" lang="en-US" sz="3655" u="none" cap="none" strike="noStrike">
                <a:solidFill>
                  <a:schemeClr val="dk1"/>
                </a:solidFill>
                <a:latin typeface="Calibri"/>
                <a:ea typeface="Calibri"/>
                <a:cs typeface="Calibri"/>
                <a:sym typeface="Calibri"/>
              </a:rPr>
              <a:t>Every day in the United States, over </a:t>
            </a:r>
            <a:r>
              <a:rPr b="1" i="0" lang="en-US" sz="3655" u="none" cap="none" strike="noStrike">
                <a:solidFill>
                  <a:srgbClr val="FF0000"/>
                </a:solidFill>
                <a:latin typeface="Calibri"/>
                <a:ea typeface="Calibri"/>
                <a:cs typeface="Calibri"/>
                <a:sym typeface="Calibri"/>
              </a:rPr>
              <a:t>18,000</a:t>
            </a:r>
            <a:r>
              <a:rPr b="1" i="0" lang="en-US" sz="3655" u="none" cap="none" strike="noStrike">
                <a:solidFill>
                  <a:schemeClr val="dk1"/>
                </a:solidFill>
                <a:latin typeface="Calibri"/>
                <a:ea typeface="Calibri"/>
                <a:cs typeface="Calibri"/>
                <a:sym typeface="Calibri"/>
              </a:rPr>
              <a:t> people are injured or made ill on the job from hazards that are almost entirely preventable. </a:t>
            </a:r>
          </a:p>
          <a:p>
            <a:pPr indent="-342900" lvl="0" marL="342900" marR="0" rtl="0" algn="l">
              <a:lnSpc>
                <a:spcPct val="80000"/>
              </a:lnSpc>
              <a:spcBef>
                <a:spcPts val="544"/>
              </a:spcBef>
              <a:spcAft>
                <a:spcPts val="0"/>
              </a:spcAft>
              <a:buClr>
                <a:schemeClr val="dk1"/>
              </a:buClr>
              <a:buSzPct val="100740"/>
              <a:buFont typeface="Arial"/>
              <a:buNone/>
            </a:pPr>
            <a:r>
              <a:t/>
            </a:r>
            <a:endParaRPr b="0" i="0" sz="2720" u="none" cap="none" strike="noStrike">
              <a:solidFill>
                <a:schemeClr val="dk1"/>
              </a:solidFill>
              <a:latin typeface="Calibri"/>
              <a:ea typeface="Calibri"/>
              <a:cs typeface="Calibri"/>
              <a:sym typeface="Calibri"/>
            </a:endParaRPr>
          </a:p>
          <a:p>
            <a:pPr indent="-342900" lvl="0" marL="342900" marR="0" rtl="0" algn="l">
              <a:lnSpc>
                <a:spcPct val="80000"/>
              </a:lnSpc>
              <a:spcBef>
                <a:spcPts val="544"/>
              </a:spcBef>
              <a:spcAft>
                <a:spcPts val="0"/>
              </a:spcAft>
              <a:buClr>
                <a:schemeClr val="dk1"/>
              </a:buClr>
              <a:buSzPct val="100740"/>
              <a:buFont typeface="Arial"/>
              <a:buNone/>
            </a:pPr>
            <a:r>
              <a:t/>
            </a:r>
            <a:endParaRPr b="0" i="0" sz="2720" u="none" cap="none" strike="noStrike">
              <a:solidFill>
                <a:schemeClr val="dk1"/>
              </a:solidFill>
              <a:latin typeface="Calibri"/>
              <a:ea typeface="Calibri"/>
              <a:cs typeface="Calibri"/>
              <a:sym typeface="Calibri"/>
            </a:endParaRPr>
          </a:p>
          <a:p>
            <a:pPr indent="0" lvl="0" marL="0" marR="0" rtl="0" algn="l">
              <a:lnSpc>
                <a:spcPct val="80000"/>
              </a:lnSpc>
              <a:spcBef>
                <a:spcPts val="544"/>
              </a:spcBef>
              <a:spcAft>
                <a:spcPts val="0"/>
              </a:spcAft>
              <a:buClr>
                <a:schemeClr val="dk1"/>
              </a:buClr>
              <a:buSzPct val="25000"/>
              <a:buFont typeface="Arial"/>
              <a:buNone/>
            </a:pPr>
            <a:r>
              <a:t/>
            </a:r>
            <a:endParaRPr b="0" i="0" sz="2720" u="none" cap="none" strike="noStrike">
              <a:solidFill>
                <a:schemeClr val="dk1"/>
              </a:solidFill>
              <a:latin typeface="Calibri"/>
              <a:ea typeface="Calibri"/>
              <a:cs typeface="Calibri"/>
              <a:sym typeface="Calibri"/>
            </a:endParaRPr>
          </a:p>
          <a:p>
            <a:pPr indent="-342900" lvl="0" marL="342900" marR="0" rtl="0" algn="l">
              <a:lnSpc>
                <a:spcPct val="80000"/>
              </a:lnSpc>
              <a:spcBef>
                <a:spcPts val="544"/>
              </a:spcBef>
              <a:spcAft>
                <a:spcPts val="0"/>
              </a:spcAft>
              <a:buClr>
                <a:schemeClr val="dk1"/>
              </a:buClr>
              <a:buSzPct val="100740"/>
              <a:buFont typeface="Arial"/>
              <a:buNone/>
            </a:pPr>
            <a:r>
              <a:t/>
            </a:r>
            <a:endParaRPr b="0" i="0" sz="2720" u="none" cap="none" strike="noStrike">
              <a:solidFill>
                <a:schemeClr val="dk1"/>
              </a:solidFill>
              <a:latin typeface="Calibri"/>
              <a:ea typeface="Calibri"/>
              <a:cs typeface="Calibri"/>
              <a:sym typeface="Calibri"/>
            </a:endParaRPr>
          </a:p>
          <a:p>
            <a:pPr indent="-342900" lvl="0" marL="342900" marR="0" rtl="0" algn="l">
              <a:lnSpc>
                <a:spcPct val="80000"/>
              </a:lnSpc>
              <a:spcBef>
                <a:spcPts val="544"/>
              </a:spcBef>
              <a:spcAft>
                <a:spcPts val="0"/>
              </a:spcAft>
              <a:buClr>
                <a:schemeClr val="dk1"/>
              </a:buClr>
              <a:buSzPct val="100740"/>
              <a:buFont typeface="Arial"/>
              <a:buNone/>
            </a:pPr>
            <a:r>
              <a:t/>
            </a:r>
            <a:endParaRPr b="0" i="0" sz="2720" u="none" cap="none" strike="noStrike">
              <a:solidFill>
                <a:schemeClr val="dk1"/>
              </a:solidFill>
              <a:latin typeface="Calibri"/>
              <a:ea typeface="Calibri"/>
              <a:cs typeface="Calibri"/>
              <a:sym typeface="Calibri"/>
            </a:endParaRPr>
          </a:p>
          <a:p>
            <a:pPr indent="-342900" lvl="0" marL="342900" marR="0" rtl="0" algn="l">
              <a:lnSpc>
                <a:spcPct val="80000"/>
              </a:lnSpc>
              <a:spcBef>
                <a:spcPts val="544"/>
              </a:spcBef>
              <a:spcAft>
                <a:spcPts val="0"/>
              </a:spcAft>
              <a:buClr>
                <a:schemeClr val="dk1"/>
              </a:buClr>
              <a:buSzPct val="100740"/>
              <a:buFont typeface="Arial"/>
              <a:buNone/>
            </a:pPr>
            <a:r>
              <a:t/>
            </a:r>
            <a:endParaRPr b="0" i="0" sz="2720" u="none" cap="none" strike="noStrike">
              <a:solidFill>
                <a:schemeClr val="dk1"/>
              </a:solidFill>
              <a:latin typeface="Calibri"/>
              <a:ea typeface="Calibri"/>
              <a:cs typeface="Calibri"/>
              <a:sym typeface="Calibri"/>
            </a:endParaRPr>
          </a:p>
          <a:p>
            <a:pPr indent="-342900" lvl="0" marL="342900" marR="0" rtl="0" algn="l">
              <a:lnSpc>
                <a:spcPct val="80000"/>
              </a:lnSpc>
              <a:spcBef>
                <a:spcPts val="544"/>
              </a:spcBef>
              <a:spcAft>
                <a:spcPts val="0"/>
              </a:spcAft>
              <a:buClr>
                <a:schemeClr val="dk1"/>
              </a:buClr>
              <a:buSzPct val="100740"/>
              <a:buFont typeface="Arial"/>
              <a:buNone/>
            </a:pPr>
            <a:r>
              <a:t/>
            </a:r>
            <a:endParaRPr b="0" i="0" sz="2720" u="none" cap="none" strike="noStrike">
              <a:solidFill>
                <a:schemeClr val="dk1"/>
              </a:solidFill>
              <a:latin typeface="Calibri"/>
              <a:ea typeface="Calibri"/>
              <a:cs typeface="Calibri"/>
              <a:sym typeface="Calibri"/>
            </a:endParaRPr>
          </a:p>
          <a:p>
            <a:pPr indent="0" lvl="0" marL="0" marR="0" rtl="0" algn="l">
              <a:lnSpc>
                <a:spcPct val="80000"/>
              </a:lnSpc>
              <a:spcBef>
                <a:spcPts val="442"/>
              </a:spcBef>
              <a:buClr>
                <a:schemeClr val="dk1"/>
              </a:buClr>
              <a:buSzPct val="25000"/>
              <a:buFont typeface="Arial"/>
              <a:buNone/>
            </a:pPr>
            <a:r>
              <a:rPr b="0" i="0" lang="en-US" sz="2210" u="none" cap="none" strike="noStrike">
                <a:solidFill>
                  <a:schemeClr val="dk1"/>
                </a:solidFill>
                <a:latin typeface="Calibri"/>
                <a:ea typeface="Calibri"/>
                <a:cs typeface="Calibri"/>
                <a:sym typeface="Calibri"/>
              </a:rPr>
              <a:t>See more at: </a:t>
            </a:r>
            <a:r>
              <a:rPr b="0" i="0" lang="en-US" sz="2210" u="sng" cap="none" strike="noStrike">
                <a:solidFill>
                  <a:schemeClr val="hlink"/>
                </a:solidFill>
                <a:latin typeface="Calibri"/>
                <a:ea typeface="Calibri"/>
                <a:cs typeface="Calibri"/>
                <a:sym typeface="Calibri"/>
                <a:hlinkClick r:id="rId3"/>
              </a:rPr>
              <a:t>http://lohp.org</a:t>
            </a:r>
            <a:r>
              <a:rPr b="0" i="0" lang="en-US" sz="2210" u="none" cap="none" strike="noStrike">
                <a:solidFill>
                  <a:schemeClr val="dk1"/>
                </a:solidFill>
                <a:latin typeface="Calibri"/>
                <a:ea typeface="Calibri"/>
                <a:cs typeface="Calibri"/>
                <a:sym typeface="Calibri"/>
              </a:rPr>
              <a:t>  </a:t>
            </a:r>
            <a:r>
              <a:rPr b="0" i="0" lang="en-US" sz="1785" u="none" cap="none" strike="noStrike">
                <a:solidFill>
                  <a:schemeClr val="dk1"/>
                </a:solidFill>
                <a:latin typeface="Calibri"/>
                <a:ea typeface="Calibri"/>
                <a:cs typeface="Calibri"/>
                <a:sym typeface="Calibri"/>
              </a:rPr>
              <a:t>(Labor Occupational Health Program)</a:t>
            </a:r>
          </a:p>
        </p:txBody>
      </p:sp>
      <p:pic>
        <p:nvPicPr>
          <p:cNvPr descr="C:\Users\kwalling\AppData\Local\Microsoft\Windows\Temporary Internet Files\Content.IE5\YX2WYTRO\3043[1].jpg" id="117" name="Shape 117"/>
          <p:cNvPicPr preferRelativeResize="0"/>
          <p:nvPr/>
        </p:nvPicPr>
        <p:blipFill rotWithShape="1">
          <a:blip r:embed="rId4">
            <a:alphaModFix/>
          </a:blip>
          <a:srcRect b="23677" l="0" r="0" t="25404"/>
          <a:stretch/>
        </p:blipFill>
        <p:spPr>
          <a:xfrm>
            <a:off x="838200" y="3472069"/>
            <a:ext cx="7391399" cy="2538787"/>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1" name="Shape 121"/>
        <p:cNvGrpSpPr/>
        <p:nvPr/>
      </p:nvGrpSpPr>
      <p:grpSpPr>
        <a:xfrm>
          <a:off x="0" y="0"/>
          <a:ext cx="0" cy="0"/>
          <a:chOff x="0" y="0"/>
          <a:chExt cx="0" cy="0"/>
        </a:xfrm>
      </p:grpSpPr>
      <p:sp>
        <p:nvSpPr>
          <p:cNvPr id="122" name="Shape 122"/>
          <p:cNvSpPr txBox="1"/>
          <p:nvPr>
            <p:ph type="title"/>
          </p:nvPr>
        </p:nvSpPr>
        <p:spPr>
          <a:xfrm>
            <a:off x="457200" y="274637"/>
            <a:ext cx="8229600" cy="1143000"/>
          </a:xfrm>
          <a:prstGeom prst="rect">
            <a:avLst/>
          </a:prstGeom>
          <a:noFill/>
          <a:ln>
            <a:noFill/>
          </a:ln>
        </p:spPr>
        <p:txBody>
          <a:bodyPr anchorCtr="0" anchor="ctr" bIns="45700" lIns="91425" rIns="91425" tIns="45700">
            <a:noAutofit/>
          </a:bodyPr>
          <a:lstStyle/>
          <a:p>
            <a:pPr indent="0" lvl="0" marL="0" marR="0" rtl="0" algn="ctr">
              <a:spcBef>
                <a:spcPts val="0"/>
              </a:spcBef>
              <a:buClr>
                <a:schemeClr val="dk1"/>
              </a:buClr>
              <a:buSzPct val="25000"/>
              <a:buFont typeface="Calibri"/>
              <a:buNone/>
            </a:pPr>
            <a:r>
              <a:rPr b="1" i="0" lang="en-US" sz="4400" u="none" cap="none" strike="noStrike">
                <a:solidFill>
                  <a:schemeClr val="dk1"/>
                </a:solidFill>
                <a:latin typeface="Calibri"/>
                <a:ea typeface="Calibri"/>
                <a:cs typeface="Calibri"/>
                <a:sym typeface="Calibri"/>
              </a:rPr>
              <a:t>What is an IIPP?</a:t>
            </a:r>
          </a:p>
        </p:txBody>
      </p:sp>
      <p:sp>
        <p:nvSpPr>
          <p:cNvPr id="123" name="Shape 123"/>
          <p:cNvSpPr txBox="1"/>
          <p:nvPr>
            <p:ph idx="1" type="body"/>
          </p:nvPr>
        </p:nvSpPr>
        <p:spPr>
          <a:xfrm>
            <a:off x="457200" y="1600200"/>
            <a:ext cx="8381999" cy="4525963"/>
          </a:xfrm>
          <a:prstGeom prst="rect">
            <a:avLst/>
          </a:prstGeom>
          <a:noFill/>
          <a:ln>
            <a:noFill/>
          </a:ln>
        </p:spPr>
        <p:txBody>
          <a:bodyPr anchorCtr="0" anchor="t" bIns="45700" lIns="91425" rIns="91425" tIns="45700">
            <a:noAutofit/>
          </a:bodyPr>
          <a:lstStyle/>
          <a:p>
            <a:pPr indent="-342900" lvl="0" marL="342900" marR="0" rtl="0" algn="l">
              <a:spcBef>
                <a:spcPts val="0"/>
              </a:spcBef>
              <a:spcAft>
                <a:spcPts val="0"/>
              </a:spcAft>
              <a:buClr>
                <a:schemeClr val="dk2"/>
              </a:buClr>
              <a:buSzPct val="100000"/>
              <a:buFont typeface="Arial"/>
              <a:buChar char="•"/>
            </a:pPr>
            <a:r>
              <a:rPr b="1" i="1" lang="en-US" sz="4400" u="sng" cap="none" strike="noStrike">
                <a:solidFill>
                  <a:schemeClr val="dk2"/>
                </a:solidFill>
                <a:latin typeface="Calibri"/>
                <a:ea typeface="Calibri"/>
                <a:cs typeface="Calibri"/>
                <a:sym typeface="Calibri"/>
              </a:rPr>
              <a:t>IIPP:</a:t>
            </a:r>
            <a:r>
              <a:rPr b="1" i="0" lang="en-US" sz="4000" u="none" cap="none" strike="noStrike">
                <a:solidFill>
                  <a:schemeClr val="dk1"/>
                </a:solidFill>
                <a:latin typeface="Calibri"/>
                <a:ea typeface="Calibri"/>
                <a:cs typeface="Calibri"/>
                <a:sym typeface="Calibri"/>
              </a:rPr>
              <a:t> </a:t>
            </a:r>
            <a:r>
              <a:rPr b="0" i="0" lang="en-US" sz="4000" u="none" cap="none" strike="noStrike">
                <a:solidFill>
                  <a:schemeClr val="dk1"/>
                </a:solidFill>
                <a:latin typeface="Calibri"/>
                <a:ea typeface="Calibri"/>
                <a:cs typeface="Calibri"/>
                <a:sym typeface="Calibri"/>
              </a:rPr>
              <a:t>A written workplace safety program</a:t>
            </a:r>
          </a:p>
          <a:p>
            <a:pPr indent="-342900" lvl="0" marL="342900" marR="0" rtl="0" algn="l">
              <a:spcBef>
                <a:spcPts val="800"/>
              </a:spcBef>
              <a:spcAft>
                <a:spcPts val="0"/>
              </a:spcAft>
              <a:buClr>
                <a:schemeClr val="dk1"/>
              </a:buClr>
              <a:buSzPct val="100000"/>
              <a:buFont typeface="Arial"/>
              <a:buChar char="•"/>
            </a:pPr>
            <a:r>
              <a:rPr b="0" i="0" lang="en-US" sz="4000" u="none" cap="none" strike="noStrike">
                <a:solidFill>
                  <a:schemeClr val="dk1"/>
                </a:solidFill>
                <a:latin typeface="Calibri"/>
                <a:ea typeface="Calibri"/>
                <a:cs typeface="Calibri"/>
                <a:sym typeface="Calibri"/>
              </a:rPr>
              <a:t>Required by title 8, section 3203 of the California Code of Regulations</a:t>
            </a:r>
          </a:p>
          <a:p>
            <a:pPr indent="0" lvl="0" marL="0" marR="0" rtl="0" algn="l">
              <a:spcBef>
                <a:spcPts val="800"/>
              </a:spcBef>
              <a:spcAft>
                <a:spcPts val="0"/>
              </a:spcAft>
              <a:buClr>
                <a:schemeClr val="dk1"/>
              </a:buClr>
              <a:buSzPct val="25000"/>
              <a:buFont typeface="Arial"/>
              <a:buNone/>
            </a:pPr>
            <a:r>
              <a:t/>
            </a:r>
            <a:endParaRPr b="0" i="0" sz="4000" u="none" cap="none" strike="noStrike">
              <a:solidFill>
                <a:schemeClr val="dk1"/>
              </a:solidFill>
              <a:latin typeface="Calibri"/>
              <a:ea typeface="Calibri"/>
              <a:cs typeface="Calibri"/>
              <a:sym typeface="Calibri"/>
            </a:endParaRPr>
          </a:p>
          <a:p>
            <a:pPr indent="-342900" lvl="0" marL="342900" marR="0" rtl="0" algn="l">
              <a:spcBef>
                <a:spcPts val="800"/>
              </a:spcBef>
              <a:spcAft>
                <a:spcPts val="0"/>
              </a:spcAft>
              <a:buClr>
                <a:schemeClr val="dk1"/>
              </a:buClr>
              <a:buSzPct val="100000"/>
              <a:buFont typeface="Arial"/>
              <a:buChar char="•"/>
            </a:pPr>
            <a:r>
              <a:rPr b="0" i="0" lang="en-US" sz="4000" u="none" cap="none" strike="noStrike">
                <a:solidFill>
                  <a:schemeClr val="dk1"/>
                </a:solidFill>
                <a:latin typeface="Calibri"/>
                <a:ea typeface="Calibri"/>
                <a:cs typeface="Calibri"/>
                <a:sym typeface="Calibri"/>
              </a:rPr>
              <a:t>Must be </a:t>
            </a:r>
            <a:r>
              <a:rPr b="1" i="1" lang="en-US" sz="4000" u="none" cap="none" strike="noStrike">
                <a:solidFill>
                  <a:schemeClr val="dk1"/>
                </a:solidFill>
                <a:latin typeface="Calibri"/>
                <a:ea typeface="Calibri"/>
                <a:cs typeface="Calibri"/>
                <a:sym typeface="Calibri"/>
              </a:rPr>
              <a:t>implemented</a:t>
            </a:r>
            <a:r>
              <a:rPr b="0" i="0" lang="en-US" sz="4000" u="none" cap="none" strike="noStrike">
                <a:solidFill>
                  <a:schemeClr val="dk1"/>
                </a:solidFill>
                <a:latin typeface="Calibri"/>
                <a:ea typeface="Calibri"/>
                <a:cs typeface="Calibri"/>
                <a:sym typeface="Calibri"/>
              </a:rPr>
              <a:t> and </a:t>
            </a:r>
            <a:r>
              <a:rPr b="1" i="1" lang="en-US" sz="4000" u="none" cap="none" strike="noStrike">
                <a:solidFill>
                  <a:schemeClr val="dk1"/>
                </a:solidFill>
                <a:latin typeface="Calibri"/>
                <a:ea typeface="Calibri"/>
                <a:cs typeface="Calibri"/>
                <a:sym typeface="Calibri"/>
              </a:rPr>
              <a:t>effective</a:t>
            </a:r>
          </a:p>
          <a:p>
            <a:pPr indent="0" lvl="1" marL="457200" marR="0" rtl="0" algn="l">
              <a:spcBef>
                <a:spcPts val="720"/>
              </a:spcBef>
              <a:buClr>
                <a:schemeClr val="dk1"/>
              </a:buClr>
              <a:buSzPct val="25000"/>
              <a:buFont typeface="Arial"/>
              <a:buNone/>
            </a:pPr>
            <a:r>
              <a:t/>
            </a:r>
            <a:endParaRPr b="0" i="0" sz="3600" u="none" cap="none" strike="noStrike">
              <a:solidFill>
                <a:schemeClr val="dk1"/>
              </a:solidFill>
              <a:latin typeface="Calibri"/>
              <a:ea typeface="Calibri"/>
              <a:cs typeface="Calibri"/>
              <a:sym typeface="Calibri"/>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7" name="Shape 127"/>
        <p:cNvGrpSpPr/>
        <p:nvPr/>
      </p:nvGrpSpPr>
      <p:grpSpPr>
        <a:xfrm>
          <a:off x="0" y="0"/>
          <a:ext cx="0" cy="0"/>
          <a:chOff x="0" y="0"/>
          <a:chExt cx="0" cy="0"/>
        </a:xfrm>
      </p:grpSpPr>
      <p:sp>
        <p:nvSpPr>
          <p:cNvPr id="128" name="Shape 128"/>
          <p:cNvSpPr txBox="1"/>
          <p:nvPr>
            <p:ph type="title"/>
          </p:nvPr>
        </p:nvSpPr>
        <p:spPr>
          <a:xfrm>
            <a:off x="457200" y="274637"/>
            <a:ext cx="8229600" cy="1143000"/>
          </a:xfrm>
          <a:prstGeom prst="rect">
            <a:avLst/>
          </a:prstGeom>
          <a:noFill/>
          <a:ln>
            <a:noFill/>
          </a:ln>
        </p:spPr>
        <p:txBody>
          <a:bodyPr anchorCtr="0" anchor="ctr" bIns="45700" lIns="91425" rIns="91425" tIns="45700">
            <a:noAutofit/>
          </a:bodyPr>
          <a:lstStyle/>
          <a:p>
            <a:pPr indent="0" lvl="0" marL="0" marR="0" rtl="0" algn="ctr">
              <a:spcBef>
                <a:spcPts val="0"/>
              </a:spcBef>
              <a:buClr>
                <a:schemeClr val="dk1"/>
              </a:buClr>
              <a:buSzPct val="25000"/>
              <a:buFont typeface="Calibri"/>
              <a:buNone/>
            </a:pPr>
            <a:r>
              <a:rPr b="1" i="0" lang="en-US" sz="4400" u="none" cap="none" strike="noStrike">
                <a:solidFill>
                  <a:schemeClr val="dk1"/>
                </a:solidFill>
                <a:latin typeface="Calibri"/>
                <a:ea typeface="Calibri"/>
                <a:cs typeface="Calibri"/>
                <a:sym typeface="Calibri"/>
              </a:rPr>
              <a:t>History of IIPPs</a:t>
            </a:r>
          </a:p>
        </p:txBody>
      </p:sp>
      <p:sp>
        <p:nvSpPr>
          <p:cNvPr id="129" name="Shape 129"/>
          <p:cNvSpPr txBox="1"/>
          <p:nvPr>
            <p:ph idx="1" type="body"/>
          </p:nvPr>
        </p:nvSpPr>
        <p:spPr>
          <a:xfrm>
            <a:off x="457200" y="1600200"/>
            <a:ext cx="8381999" cy="4800599"/>
          </a:xfrm>
          <a:prstGeom prst="rect">
            <a:avLst/>
          </a:prstGeom>
          <a:noFill/>
          <a:ln>
            <a:noFill/>
          </a:ln>
        </p:spPr>
        <p:txBody>
          <a:bodyPr anchorCtr="0" anchor="t" bIns="45700" lIns="91425" rIns="91425" tIns="45700">
            <a:noAutofit/>
          </a:bodyPr>
          <a:lstStyle/>
          <a:p>
            <a:pPr indent="-342900" lvl="0" marL="342900" marR="0" rtl="0" algn="l">
              <a:lnSpc>
                <a:spcPct val="80000"/>
              </a:lnSpc>
              <a:spcBef>
                <a:spcPts val="0"/>
              </a:spcBef>
              <a:spcAft>
                <a:spcPts val="0"/>
              </a:spcAft>
              <a:buClr>
                <a:schemeClr val="dk1"/>
              </a:buClr>
              <a:buSzPct val="100909"/>
              <a:buFont typeface="Arial"/>
              <a:buChar char="•"/>
            </a:pPr>
            <a:r>
              <a:rPr b="0" i="0" lang="en-US" sz="3330" u="none" cap="none" strike="noStrike">
                <a:solidFill>
                  <a:schemeClr val="dk1"/>
                </a:solidFill>
                <a:latin typeface="Calibri"/>
                <a:ea typeface="Calibri"/>
                <a:cs typeface="Calibri"/>
                <a:sym typeface="Calibri"/>
              </a:rPr>
              <a:t>1987-1989: Budget cuts result in Cal/OSHA failing to enforce workplace safety standards</a:t>
            </a:r>
          </a:p>
          <a:p>
            <a:pPr indent="-342900" lvl="0" marL="342900" marR="0" rtl="0" algn="l">
              <a:lnSpc>
                <a:spcPct val="80000"/>
              </a:lnSpc>
              <a:spcBef>
                <a:spcPts val="666"/>
              </a:spcBef>
              <a:spcAft>
                <a:spcPts val="0"/>
              </a:spcAft>
              <a:buClr>
                <a:schemeClr val="dk1"/>
              </a:buClr>
              <a:buSzPct val="100909"/>
              <a:buFont typeface="Arial"/>
              <a:buChar char="•"/>
            </a:pPr>
            <a:r>
              <a:rPr b="0" i="0" lang="en-US" sz="3330" u="none" cap="none" strike="noStrike">
                <a:solidFill>
                  <a:schemeClr val="dk1"/>
                </a:solidFill>
                <a:latin typeface="Calibri"/>
                <a:ea typeface="Calibri"/>
                <a:cs typeface="Calibri"/>
                <a:sym typeface="Calibri"/>
              </a:rPr>
              <a:t>Federal enforcement and safety standards were found to be weak and unenforceable</a:t>
            </a:r>
          </a:p>
          <a:p>
            <a:pPr indent="-342900" lvl="0" marL="342900" marR="0" rtl="0" algn="l">
              <a:lnSpc>
                <a:spcPct val="80000"/>
              </a:lnSpc>
              <a:spcBef>
                <a:spcPts val="666"/>
              </a:spcBef>
              <a:spcAft>
                <a:spcPts val="0"/>
              </a:spcAft>
              <a:buClr>
                <a:schemeClr val="dk1"/>
              </a:buClr>
              <a:buSzPct val="100909"/>
              <a:buFont typeface="Arial"/>
              <a:buChar char="•"/>
            </a:pPr>
            <a:r>
              <a:rPr b="0" i="0" lang="en-US" sz="3330" u="none" cap="none" strike="noStrike">
                <a:solidFill>
                  <a:schemeClr val="dk1"/>
                </a:solidFill>
                <a:latin typeface="Calibri"/>
                <a:ea typeface="Calibri"/>
                <a:cs typeface="Calibri"/>
                <a:sym typeface="Calibri"/>
              </a:rPr>
              <a:t>Workers Comp reforms did not adequately address workers safety</a:t>
            </a:r>
          </a:p>
          <a:p>
            <a:pPr indent="-342900" lvl="0" marL="342900" marR="0" rtl="0" algn="l">
              <a:lnSpc>
                <a:spcPct val="80000"/>
              </a:lnSpc>
              <a:spcBef>
                <a:spcPts val="666"/>
              </a:spcBef>
              <a:spcAft>
                <a:spcPts val="0"/>
              </a:spcAft>
              <a:buClr>
                <a:schemeClr val="dk1"/>
              </a:buClr>
              <a:buSzPct val="100909"/>
              <a:buFont typeface="Arial"/>
              <a:buChar char="•"/>
            </a:pPr>
            <a:r>
              <a:rPr b="0" i="0" lang="en-US" sz="3330" u="none" cap="none" strike="noStrike">
                <a:solidFill>
                  <a:schemeClr val="dk1"/>
                </a:solidFill>
                <a:latin typeface="Calibri"/>
                <a:ea typeface="Calibri"/>
                <a:cs typeface="Calibri"/>
                <a:sym typeface="Calibri"/>
              </a:rPr>
              <a:t>1989: CA Gov. Deukmejian signs SB198 to detail requirements for safety programs</a:t>
            </a:r>
          </a:p>
          <a:p>
            <a:pPr indent="-342900" lvl="0" marL="342900" marR="0" rtl="0" algn="l">
              <a:lnSpc>
                <a:spcPct val="80000"/>
              </a:lnSpc>
              <a:spcBef>
                <a:spcPts val="666"/>
              </a:spcBef>
              <a:spcAft>
                <a:spcPts val="0"/>
              </a:spcAft>
              <a:buClr>
                <a:schemeClr val="dk1"/>
              </a:buClr>
              <a:buSzPct val="100909"/>
              <a:buFont typeface="Arial"/>
              <a:buChar char="•"/>
            </a:pPr>
            <a:r>
              <a:rPr b="0" i="0" lang="en-US" sz="3330" u="none" cap="none" strike="noStrike">
                <a:solidFill>
                  <a:schemeClr val="dk1"/>
                </a:solidFill>
                <a:latin typeface="Calibri"/>
                <a:ea typeface="Calibri"/>
                <a:cs typeface="Calibri"/>
                <a:sym typeface="Calibri"/>
              </a:rPr>
              <a:t>July 1, 1991 written IIPP required by all employers with &gt;10 workers</a:t>
            </a:r>
          </a:p>
          <a:p>
            <a:pPr indent="-342900" lvl="0" marL="342900" marR="0" rtl="0" algn="l">
              <a:lnSpc>
                <a:spcPct val="80000"/>
              </a:lnSpc>
              <a:spcBef>
                <a:spcPts val="666"/>
              </a:spcBef>
              <a:buClr>
                <a:schemeClr val="dk1"/>
              </a:buClr>
              <a:buSzPct val="100909"/>
              <a:buFont typeface="Arial"/>
              <a:buNone/>
            </a:pPr>
            <a:r>
              <a:t/>
            </a:r>
            <a:endParaRPr b="0" i="0" sz="3330" u="none" cap="none" strike="noStrike">
              <a:solidFill>
                <a:schemeClr val="dk1"/>
              </a:solidFill>
              <a:latin typeface="Calibri"/>
              <a:ea typeface="Calibri"/>
              <a:cs typeface="Calibri"/>
              <a:sym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33" name="Shape 133"/>
        <p:cNvGrpSpPr/>
        <p:nvPr/>
      </p:nvGrpSpPr>
      <p:grpSpPr>
        <a:xfrm>
          <a:off x="0" y="0"/>
          <a:ext cx="0" cy="0"/>
          <a:chOff x="0" y="0"/>
          <a:chExt cx="0" cy="0"/>
        </a:xfrm>
      </p:grpSpPr>
      <p:sp>
        <p:nvSpPr>
          <p:cNvPr id="134" name="Shape 134"/>
          <p:cNvSpPr txBox="1"/>
          <p:nvPr>
            <p:ph type="title"/>
          </p:nvPr>
        </p:nvSpPr>
        <p:spPr>
          <a:xfrm>
            <a:off x="457200" y="228600"/>
            <a:ext cx="8229600" cy="1143000"/>
          </a:xfrm>
          <a:prstGeom prst="rect">
            <a:avLst/>
          </a:prstGeom>
          <a:noFill/>
          <a:ln>
            <a:noFill/>
          </a:ln>
        </p:spPr>
        <p:txBody>
          <a:bodyPr anchorCtr="0" anchor="ctr" bIns="45700" lIns="91425" rIns="91425" tIns="45700">
            <a:noAutofit/>
          </a:bodyPr>
          <a:lstStyle/>
          <a:p>
            <a:pPr indent="0" lvl="0" marL="0" marR="0" rtl="0" algn="ctr">
              <a:spcBef>
                <a:spcPts val="0"/>
              </a:spcBef>
              <a:buClr>
                <a:schemeClr val="dk1"/>
              </a:buClr>
              <a:buSzPct val="25000"/>
              <a:buFont typeface="Calibri"/>
              <a:buNone/>
            </a:pPr>
            <a:r>
              <a:rPr b="1" i="0" lang="en-US" sz="4400" u="none" cap="none" strike="noStrike">
                <a:solidFill>
                  <a:schemeClr val="dk1"/>
                </a:solidFill>
                <a:latin typeface="Calibri"/>
                <a:ea typeface="Calibri"/>
                <a:cs typeface="Calibri"/>
                <a:sym typeface="Calibri"/>
              </a:rPr>
              <a:t>Why an IIPP?</a:t>
            </a:r>
          </a:p>
        </p:txBody>
      </p:sp>
      <p:sp>
        <p:nvSpPr>
          <p:cNvPr id="135" name="Shape 135"/>
          <p:cNvSpPr txBox="1"/>
          <p:nvPr>
            <p:ph idx="1" type="body"/>
          </p:nvPr>
        </p:nvSpPr>
        <p:spPr>
          <a:xfrm>
            <a:off x="457200" y="1524000"/>
            <a:ext cx="8381999" cy="2057400"/>
          </a:xfrm>
          <a:prstGeom prst="rect">
            <a:avLst/>
          </a:prstGeom>
          <a:noFill/>
          <a:ln>
            <a:noFill/>
          </a:ln>
        </p:spPr>
        <p:txBody>
          <a:bodyPr anchorCtr="0" anchor="t" bIns="45700" lIns="91425" rIns="91425" tIns="45700">
            <a:noAutofit/>
          </a:bodyPr>
          <a:lstStyle/>
          <a:p>
            <a:pPr indent="-342900" lvl="0" marL="342900" marR="0" rtl="0" algn="l">
              <a:spcBef>
                <a:spcPts val="0"/>
              </a:spcBef>
              <a:spcAft>
                <a:spcPts val="0"/>
              </a:spcAft>
              <a:buClr>
                <a:schemeClr val="dk1"/>
              </a:buClr>
              <a:buSzPct val="100000"/>
              <a:buFont typeface="Arial"/>
              <a:buChar char="•"/>
            </a:pPr>
            <a:r>
              <a:rPr b="0" i="0" lang="en-US" sz="4400" u="none" cap="none" strike="noStrike">
                <a:solidFill>
                  <a:schemeClr val="dk1"/>
                </a:solidFill>
                <a:latin typeface="Calibri"/>
                <a:ea typeface="Calibri"/>
                <a:cs typeface="Calibri"/>
                <a:sym typeface="Calibri"/>
              </a:rPr>
              <a:t>An effective IIPP can reduce or prevent expensive injuries and illness</a:t>
            </a:r>
          </a:p>
          <a:p>
            <a:pPr indent="-342900" lvl="0" marL="342900" marR="0" rtl="0" algn="l">
              <a:spcBef>
                <a:spcPts val="880"/>
              </a:spcBef>
              <a:buClr>
                <a:schemeClr val="dk1"/>
              </a:buClr>
              <a:buSzPct val="100000"/>
              <a:buFont typeface="Arial"/>
              <a:buChar char="•"/>
            </a:pPr>
            <a:r>
              <a:rPr b="0" i="0" lang="en-US" sz="4400" u="none" cap="none" strike="noStrike">
                <a:solidFill>
                  <a:schemeClr val="dk1"/>
                </a:solidFill>
                <a:latin typeface="Calibri"/>
                <a:ea typeface="Calibri"/>
                <a:cs typeface="Calibri"/>
                <a:sym typeface="Calibri"/>
              </a:rPr>
              <a:t>It’s the LAW!</a:t>
            </a:r>
          </a:p>
        </p:txBody>
      </p:sp>
      <p:pic>
        <p:nvPicPr>
          <p:cNvPr id="136" name="Shape 136"/>
          <p:cNvPicPr preferRelativeResize="0"/>
          <p:nvPr/>
        </p:nvPicPr>
        <p:blipFill rotWithShape="1">
          <a:blip r:embed="rId3">
            <a:alphaModFix/>
          </a:blip>
          <a:srcRect b="5507" l="0" r="49212" t="43623"/>
          <a:stretch/>
        </p:blipFill>
        <p:spPr>
          <a:xfrm rot="589928">
            <a:off x="4214789" y="3932066"/>
            <a:ext cx="6192078" cy="3488635"/>
          </a:xfrm>
          <a:prstGeom prst="rect">
            <a:avLst/>
          </a:prstGeom>
          <a:noFill/>
          <a:ln cap="flat" cmpd="sng" w="9525">
            <a:solidFill>
              <a:schemeClr val="dk1"/>
            </a:solidFill>
            <a:prstDash val="solid"/>
            <a:miter/>
            <a:headEnd len="med" w="med" type="none"/>
            <a:tailEnd len="med" w="med" type="none"/>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0" name="Shape 140"/>
        <p:cNvGrpSpPr/>
        <p:nvPr/>
      </p:nvGrpSpPr>
      <p:grpSpPr>
        <a:xfrm>
          <a:off x="0" y="0"/>
          <a:ext cx="0" cy="0"/>
          <a:chOff x="0" y="0"/>
          <a:chExt cx="0" cy="0"/>
        </a:xfrm>
      </p:grpSpPr>
      <p:sp>
        <p:nvSpPr>
          <p:cNvPr id="141" name="Shape 141"/>
          <p:cNvSpPr/>
          <p:nvPr/>
        </p:nvSpPr>
        <p:spPr>
          <a:xfrm rot="-307795">
            <a:off x="4510645" y="2476789"/>
            <a:ext cx="4789067" cy="1200328"/>
          </a:xfrm>
          <a:prstGeom prst="rect">
            <a:avLst/>
          </a:prstGeom>
          <a:noFill/>
          <a:ln>
            <a:noFill/>
          </a:ln>
        </p:spPr>
        <p:txBody>
          <a:bodyPr anchorCtr="0" anchor="t" bIns="45700" lIns="91425" rIns="91425" tIns="45700">
            <a:noAutofit/>
          </a:bodyPr>
          <a:lstStyle/>
          <a:p>
            <a:pPr indent="0" lvl="0" marL="0" marR="0" rtl="0" algn="ctr">
              <a:spcBef>
                <a:spcPts val="0"/>
              </a:spcBef>
              <a:buSzPct val="25000"/>
              <a:buNone/>
            </a:pPr>
            <a:r>
              <a:rPr b="1" i="0" lang="en-US" sz="7200" u="none" cap="none" strike="noStrike">
                <a:solidFill>
                  <a:srgbClr val="00B050"/>
                </a:solidFill>
                <a:latin typeface="Calibri"/>
                <a:ea typeface="Calibri"/>
                <a:cs typeface="Calibri"/>
                <a:sym typeface="Calibri"/>
              </a:rPr>
              <a:t>Preventable</a:t>
            </a:r>
          </a:p>
        </p:txBody>
      </p:sp>
      <p:sp>
        <p:nvSpPr>
          <p:cNvPr id="142" name="Shape 142"/>
          <p:cNvSpPr/>
          <p:nvPr/>
        </p:nvSpPr>
        <p:spPr>
          <a:xfrm rot="431520">
            <a:off x="287561" y="5685164"/>
            <a:ext cx="2581156" cy="1200329"/>
          </a:xfrm>
          <a:prstGeom prst="rect">
            <a:avLst/>
          </a:prstGeom>
          <a:noFill/>
          <a:ln>
            <a:noFill/>
          </a:ln>
        </p:spPr>
        <p:txBody>
          <a:bodyPr anchorCtr="0" anchor="t" bIns="45700" lIns="91425" rIns="91425" tIns="45700">
            <a:noAutofit/>
          </a:bodyPr>
          <a:lstStyle/>
          <a:p>
            <a:pPr indent="0" lvl="0" marL="0" marR="0" rtl="0" algn="ctr">
              <a:spcBef>
                <a:spcPts val="0"/>
              </a:spcBef>
              <a:buSzPct val="25000"/>
              <a:buNone/>
            </a:pPr>
            <a:r>
              <a:rPr b="1" i="0" lang="en-US" sz="7200" u="none" cap="none" strike="noStrike">
                <a:solidFill>
                  <a:srgbClr val="FC7876"/>
                </a:solidFill>
                <a:latin typeface="Calibri"/>
                <a:ea typeface="Calibri"/>
                <a:cs typeface="Calibri"/>
                <a:sym typeface="Calibri"/>
              </a:rPr>
              <a:t>Illness</a:t>
            </a:r>
          </a:p>
        </p:txBody>
      </p:sp>
      <p:sp>
        <p:nvSpPr>
          <p:cNvPr id="143" name="Shape 143"/>
          <p:cNvSpPr/>
          <p:nvPr/>
        </p:nvSpPr>
        <p:spPr>
          <a:xfrm rot="-606668">
            <a:off x="459104" y="4585401"/>
            <a:ext cx="3510320" cy="1200328"/>
          </a:xfrm>
          <a:prstGeom prst="rect">
            <a:avLst/>
          </a:prstGeom>
          <a:noFill/>
          <a:ln>
            <a:noFill/>
          </a:ln>
        </p:spPr>
        <p:txBody>
          <a:bodyPr anchorCtr="0" anchor="t" bIns="45700" lIns="91425" rIns="91425" tIns="45700">
            <a:noAutofit/>
          </a:bodyPr>
          <a:lstStyle/>
          <a:p>
            <a:pPr indent="0" lvl="0" marL="0" marR="0" rtl="0" algn="ctr">
              <a:spcBef>
                <a:spcPts val="0"/>
              </a:spcBef>
              <a:buSzPct val="25000"/>
              <a:buNone/>
            </a:pPr>
            <a:r>
              <a:rPr b="1" i="0" lang="en-US" sz="7200" u="none" cap="none" strike="noStrike">
                <a:solidFill>
                  <a:srgbClr val="FC7876"/>
                </a:solidFill>
                <a:latin typeface="Calibri"/>
                <a:ea typeface="Calibri"/>
                <a:cs typeface="Calibri"/>
                <a:sym typeface="Calibri"/>
              </a:rPr>
              <a:t>Accident</a:t>
            </a:r>
          </a:p>
        </p:txBody>
      </p:sp>
      <p:sp>
        <p:nvSpPr>
          <p:cNvPr id="144" name="Shape 144"/>
          <p:cNvSpPr/>
          <p:nvPr/>
        </p:nvSpPr>
        <p:spPr>
          <a:xfrm rot="431520">
            <a:off x="5321413" y="996324"/>
            <a:ext cx="2929520" cy="1200329"/>
          </a:xfrm>
          <a:prstGeom prst="rect">
            <a:avLst/>
          </a:prstGeom>
          <a:noFill/>
          <a:ln>
            <a:noFill/>
          </a:ln>
        </p:spPr>
        <p:txBody>
          <a:bodyPr anchorCtr="0" anchor="t" bIns="45700" lIns="91425" rIns="91425" tIns="45700">
            <a:noAutofit/>
          </a:bodyPr>
          <a:lstStyle/>
          <a:p>
            <a:pPr indent="0" lvl="0" marL="0" marR="0" rtl="0" algn="ctr">
              <a:spcBef>
                <a:spcPts val="0"/>
              </a:spcBef>
              <a:buSzPct val="25000"/>
              <a:buNone/>
            </a:pPr>
            <a:r>
              <a:rPr b="1" i="0" lang="en-US" sz="7200" u="none" cap="none" strike="noStrike">
                <a:solidFill>
                  <a:srgbClr val="FC7876"/>
                </a:solidFill>
                <a:latin typeface="Calibri"/>
                <a:ea typeface="Calibri"/>
                <a:cs typeface="Calibri"/>
                <a:sym typeface="Calibri"/>
              </a:rPr>
              <a:t>INJURY</a:t>
            </a:r>
          </a:p>
        </p:txBody>
      </p:sp>
      <p:sp>
        <p:nvSpPr>
          <p:cNvPr id="145" name="Shape 145"/>
          <p:cNvSpPr/>
          <p:nvPr/>
        </p:nvSpPr>
        <p:spPr>
          <a:xfrm>
            <a:off x="3810000" y="3657600"/>
            <a:ext cx="5486399" cy="3429000"/>
          </a:xfrm>
          <a:prstGeom prst="roundRect">
            <a:avLst>
              <a:gd fmla="val 16667" name="adj"/>
            </a:avLst>
          </a:prstGeom>
          <a:solidFill>
            <a:srgbClr val="B2A0C7"/>
          </a:solidFill>
          <a:ln cap="flat" cmpd="sng" w="25400">
            <a:solidFill>
              <a:srgbClr val="395E89"/>
            </a:solidFill>
            <a:prstDash val="solid"/>
            <a:round/>
            <a:headEnd len="med" w="med" type="none"/>
            <a:tailEnd len="med" w="med" type="none"/>
          </a:ln>
        </p:spPr>
        <p:txBody>
          <a:bodyPr anchorCtr="0" anchor="ctr" bIns="45700" lIns="91425" rIns="91425" tIns="45700">
            <a:noAutofit/>
          </a:bodyPr>
          <a:lstStyle/>
          <a:p>
            <a:pPr indent="0" lvl="0" marL="0" marR="0" rtl="0" algn="ctr">
              <a:spcBef>
                <a:spcPts val="0"/>
              </a:spcBef>
              <a:buNone/>
            </a:pPr>
            <a:r>
              <a:t/>
            </a:r>
            <a:endParaRPr b="0" i="0" sz="1800" u="none" cap="none" strike="noStrike">
              <a:solidFill>
                <a:schemeClr val="lt1"/>
              </a:solidFill>
              <a:latin typeface="Calibri"/>
              <a:ea typeface="Calibri"/>
              <a:cs typeface="Calibri"/>
              <a:sym typeface="Calibri"/>
            </a:endParaRPr>
          </a:p>
        </p:txBody>
      </p:sp>
      <p:sp>
        <p:nvSpPr>
          <p:cNvPr id="146" name="Shape 146"/>
          <p:cNvSpPr/>
          <p:nvPr/>
        </p:nvSpPr>
        <p:spPr>
          <a:xfrm>
            <a:off x="-228600" y="1219200"/>
            <a:ext cx="4953000" cy="3581399"/>
          </a:xfrm>
          <a:prstGeom prst="ellipse">
            <a:avLst/>
          </a:prstGeom>
          <a:solidFill>
            <a:schemeClr val="accent1"/>
          </a:solidFill>
          <a:ln cap="flat" cmpd="sng" w="25400">
            <a:solidFill>
              <a:srgbClr val="395E89"/>
            </a:solidFill>
            <a:prstDash val="solid"/>
            <a:round/>
            <a:headEnd len="med" w="med" type="none"/>
            <a:tailEnd len="med" w="med" type="none"/>
          </a:ln>
        </p:spPr>
        <p:txBody>
          <a:bodyPr anchorCtr="0" anchor="ctr" bIns="45700" lIns="91425" rIns="91425" tIns="45700">
            <a:noAutofit/>
          </a:bodyPr>
          <a:lstStyle/>
          <a:p>
            <a:pPr indent="0" lvl="0" marL="0" marR="0" rtl="0" algn="ctr">
              <a:spcBef>
                <a:spcPts val="0"/>
              </a:spcBef>
              <a:buNone/>
            </a:pPr>
            <a:r>
              <a:t/>
            </a:r>
            <a:endParaRPr b="0" i="0" sz="1800" u="none" cap="none" strike="noStrike">
              <a:solidFill>
                <a:schemeClr val="lt1"/>
              </a:solidFill>
              <a:latin typeface="Calibri"/>
              <a:ea typeface="Calibri"/>
              <a:cs typeface="Calibri"/>
              <a:sym typeface="Calibri"/>
            </a:endParaRPr>
          </a:p>
        </p:txBody>
      </p:sp>
      <p:sp>
        <p:nvSpPr>
          <p:cNvPr id="147" name="Shape 147"/>
          <p:cNvSpPr txBox="1"/>
          <p:nvPr>
            <p:ph type="title"/>
          </p:nvPr>
        </p:nvSpPr>
        <p:spPr>
          <a:xfrm>
            <a:off x="457200" y="-76200"/>
            <a:ext cx="8229600" cy="1143000"/>
          </a:xfrm>
          <a:prstGeom prst="rect">
            <a:avLst/>
          </a:prstGeom>
          <a:noFill/>
          <a:ln>
            <a:noFill/>
          </a:ln>
        </p:spPr>
        <p:txBody>
          <a:bodyPr anchorCtr="0" anchor="ctr" bIns="45700" lIns="91425" rIns="91425" tIns="45700">
            <a:noAutofit/>
          </a:bodyPr>
          <a:lstStyle/>
          <a:p>
            <a:pPr indent="0" lvl="0" marL="0" marR="0" rtl="0" algn="ctr">
              <a:spcBef>
                <a:spcPts val="0"/>
              </a:spcBef>
              <a:buClr>
                <a:schemeClr val="dk1"/>
              </a:buClr>
              <a:buSzPct val="25000"/>
              <a:buFont typeface="Calibri"/>
              <a:buNone/>
            </a:pPr>
            <a:r>
              <a:rPr b="1" i="0" lang="en-US" sz="4400" u="none" cap="none" strike="noStrike">
                <a:solidFill>
                  <a:schemeClr val="dk1"/>
                </a:solidFill>
                <a:latin typeface="Calibri"/>
                <a:ea typeface="Calibri"/>
                <a:cs typeface="Calibri"/>
                <a:sym typeface="Calibri"/>
              </a:rPr>
              <a:t>Why Should I Care?</a:t>
            </a:r>
          </a:p>
        </p:txBody>
      </p:sp>
      <p:sp>
        <p:nvSpPr>
          <p:cNvPr id="148" name="Shape 148"/>
          <p:cNvSpPr txBox="1"/>
          <p:nvPr/>
        </p:nvSpPr>
        <p:spPr>
          <a:xfrm>
            <a:off x="685800" y="2375310"/>
            <a:ext cx="1066799" cy="461664"/>
          </a:xfrm>
          <a:prstGeom prst="rect">
            <a:avLst/>
          </a:prstGeom>
          <a:solidFill>
            <a:srgbClr val="FF0000"/>
          </a:solidFill>
          <a:ln>
            <a:noFill/>
          </a:ln>
        </p:spPr>
        <p:txBody>
          <a:bodyPr anchorCtr="0" anchor="t" bIns="45700" lIns="91425" rIns="91425" tIns="45700">
            <a:noAutofit/>
          </a:bodyPr>
          <a:lstStyle/>
          <a:p>
            <a:pPr indent="0" lvl="0" marL="0" marR="0" rtl="0" algn="ctr">
              <a:spcBef>
                <a:spcPts val="0"/>
              </a:spcBef>
              <a:buSzPct val="25000"/>
              <a:buNone/>
            </a:pPr>
            <a:r>
              <a:rPr b="1" i="0" lang="en-US" sz="2400" u="none" cap="none" strike="noStrike">
                <a:solidFill>
                  <a:schemeClr val="dk1"/>
                </a:solidFill>
                <a:latin typeface="Calibri"/>
                <a:ea typeface="Calibri"/>
                <a:cs typeface="Calibri"/>
                <a:sym typeface="Calibri"/>
              </a:rPr>
              <a:t>Pain</a:t>
            </a:r>
          </a:p>
        </p:txBody>
      </p:sp>
      <p:sp>
        <p:nvSpPr>
          <p:cNvPr id="149" name="Shape 149"/>
          <p:cNvSpPr txBox="1"/>
          <p:nvPr/>
        </p:nvSpPr>
        <p:spPr>
          <a:xfrm>
            <a:off x="2705100" y="3349921"/>
            <a:ext cx="1447800" cy="461664"/>
          </a:xfrm>
          <a:prstGeom prst="rect">
            <a:avLst/>
          </a:prstGeom>
          <a:solidFill>
            <a:srgbClr val="538CD5"/>
          </a:solidFill>
          <a:ln>
            <a:noFill/>
          </a:ln>
        </p:spPr>
        <p:txBody>
          <a:bodyPr anchorCtr="0" anchor="t" bIns="45700" lIns="91425" rIns="91425" tIns="45700">
            <a:noAutofit/>
          </a:bodyPr>
          <a:lstStyle/>
          <a:p>
            <a:pPr indent="0" lvl="0" marL="0" marR="0" rtl="0" algn="l">
              <a:spcBef>
                <a:spcPts val="0"/>
              </a:spcBef>
              <a:buSzPct val="25000"/>
              <a:buNone/>
            </a:pPr>
            <a:r>
              <a:rPr b="1" i="0" lang="en-US" sz="2400" u="none" cap="none" strike="noStrike">
                <a:solidFill>
                  <a:schemeClr val="dk1"/>
                </a:solidFill>
                <a:latin typeface="Calibri"/>
                <a:ea typeface="Calibri"/>
                <a:cs typeface="Calibri"/>
                <a:sym typeface="Calibri"/>
              </a:rPr>
              <a:t>Suffering</a:t>
            </a:r>
          </a:p>
        </p:txBody>
      </p:sp>
      <p:sp>
        <p:nvSpPr>
          <p:cNvPr id="150" name="Shape 150"/>
          <p:cNvSpPr txBox="1"/>
          <p:nvPr/>
        </p:nvSpPr>
        <p:spPr>
          <a:xfrm>
            <a:off x="2133600" y="2245958"/>
            <a:ext cx="1600199" cy="830996"/>
          </a:xfrm>
          <a:prstGeom prst="rect">
            <a:avLst/>
          </a:prstGeom>
          <a:solidFill>
            <a:srgbClr val="76923C"/>
          </a:solidFill>
          <a:ln>
            <a:noFill/>
          </a:ln>
        </p:spPr>
        <p:txBody>
          <a:bodyPr anchorCtr="0" anchor="t" bIns="45700" lIns="91425" rIns="91425" tIns="45700">
            <a:noAutofit/>
          </a:bodyPr>
          <a:lstStyle/>
          <a:p>
            <a:pPr indent="0" lvl="0" marL="0" marR="0" rtl="0" algn="ctr">
              <a:spcBef>
                <a:spcPts val="0"/>
              </a:spcBef>
              <a:buSzPct val="25000"/>
              <a:buNone/>
            </a:pPr>
            <a:r>
              <a:rPr b="1" lang="en-US" sz="2400">
                <a:solidFill>
                  <a:schemeClr val="dk1"/>
                </a:solidFill>
                <a:latin typeface="Calibri"/>
                <a:ea typeface="Calibri"/>
                <a:cs typeface="Calibri"/>
                <a:sym typeface="Calibri"/>
              </a:rPr>
              <a:t>Loss of income</a:t>
            </a:r>
          </a:p>
        </p:txBody>
      </p:sp>
      <p:sp>
        <p:nvSpPr>
          <p:cNvPr id="151" name="Shape 151"/>
          <p:cNvSpPr txBox="1"/>
          <p:nvPr/>
        </p:nvSpPr>
        <p:spPr>
          <a:xfrm>
            <a:off x="4495800" y="4236950"/>
            <a:ext cx="2482556" cy="830996"/>
          </a:xfrm>
          <a:prstGeom prst="rect">
            <a:avLst/>
          </a:prstGeom>
          <a:solidFill>
            <a:schemeClr val="accent6"/>
          </a:solidFill>
          <a:ln>
            <a:noFill/>
          </a:ln>
        </p:spPr>
        <p:txBody>
          <a:bodyPr anchorCtr="0" anchor="t" bIns="45700" lIns="91425" rIns="91425" tIns="45700">
            <a:noAutofit/>
          </a:bodyPr>
          <a:lstStyle/>
          <a:p>
            <a:pPr indent="0" lvl="0" marL="0" marR="0" rtl="0" algn="ctr">
              <a:spcBef>
                <a:spcPts val="0"/>
              </a:spcBef>
              <a:buSzPct val="25000"/>
              <a:buNone/>
            </a:pPr>
            <a:r>
              <a:rPr b="1" lang="en-US" sz="2400">
                <a:solidFill>
                  <a:schemeClr val="dk1"/>
                </a:solidFill>
                <a:latin typeface="Calibri"/>
                <a:ea typeface="Calibri"/>
                <a:cs typeface="Calibri"/>
                <a:sym typeface="Calibri"/>
              </a:rPr>
              <a:t>High Work Comp premiums</a:t>
            </a:r>
          </a:p>
        </p:txBody>
      </p:sp>
      <p:sp>
        <p:nvSpPr>
          <p:cNvPr id="152" name="Shape 152"/>
          <p:cNvSpPr txBox="1"/>
          <p:nvPr/>
        </p:nvSpPr>
        <p:spPr>
          <a:xfrm>
            <a:off x="381000" y="3131402"/>
            <a:ext cx="1974573" cy="830996"/>
          </a:xfrm>
          <a:prstGeom prst="rect">
            <a:avLst/>
          </a:prstGeom>
          <a:solidFill>
            <a:srgbClr val="E36C09"/>
          </a:solidFill>
          <a:ln>
            <a:noFill/>
          </a:ln>
        </p:spPr>
        <p:txBody>
          <a:bodyPr anchorCtr="0" anchor="t" bIns="45700" lIns="91425" rIns="91425" tIns="45700">
            <a:noAutofit/>
          </a:bodyPr>
          <a:lstStyle/>
          <a:p>
            <a:pPr indent="0" lvl="0" marL="0" marR="0" rtl="0" algn="ctr">
              <a:spcBef>
                <a:spcPts val="0"/>
              </a:spcBef>
              <a:buSzPct val="25000"/>
              <a:buNone/>
            </a:pPr>
            <a:r>
              <a:rPr b="1" lang="en-US" sz="2400">
                <a:solidFill>
                  <a:schemeClr val="dk1"/>
                </a:solidFill>
                <a:latin typeface="Calibri"/>
                <a:ea typeface="Calibri"/>
                <a:cs typeface="Calibri"/>
                <a:sym typeface="Calibri"/>
              </a:rPr>
              <a:t>Slower job advancement</a:t>
            </a:r>
          </a:p>
        </p:txBody>
      </p:sp>
      <p:sp>
        <p:nvSpPr>
          <p:cNvPr id="153" name="Shape 153"/>
          <p:cNvSpPr txBox="1"/>
          <p:nvPr/>
        </p:nvSpPr>
        <p:spPr>
          <a:xfrm>
            <a:off x="4800600" y="5250521"/>
            <a:ext cx="1566081" cy="461664"/>
          </a:xfrm>
          <a:prstGeom prst="rect">
            <a:avLst/>
          </a:prstGeom>
          <a:solidFill>
            <a:srgbClr val="BFBFBF"/>
          </a:solidFill>
          <a:ln>
            <a:noFill/>
          </a:ln>
        </p:spPr>
        <p:txBody>
          <a:bodyPr anchorCtr="0" anchor="t" bIns="45700" lIns="91425" rIns="91425" tIns="45700">
            <a:noAutofit/>
          </a:bodyPr>
          <a:lstStyle/>
          <a:p>
            <a:pPr indent="0" lvl="0" marL="0" marR="0" rtl="0" algn="ctr">
              <a:spcBef>
                <a:spcPts val="0"/>
              </a:spcBef>
              <a:buSzPct val="25000"/>
              <a:buNone/>
            </a:pPr>
            <a:r>
              <a:rPr b="1" lang="en-US" sz="2400">
                <a:solidFill>
                  <a:schemeClr val="dk1"/>
                </a:solidFill>
                <a:latin typeface="Calibri"/>
                <a:ea typeface="Calibri"/>
                <a:cs typeface="Calibri"/>
                <a:sym typeface="Calibri"/>
              </a:rPr>
              <a:t>Indemnity</a:t>
            </a:r>
          </a:p>
        </p:txBody>
      </p:sp>
      <p:sp>
        <p:nvSpPr>
          <p:cNvPr id="154" name="Shape 154"/>
          <p:cNvSpPr txBox="1"/>
          <p:nvPr/>
        </p:nvSpPr>
        <p:spPr>
          <a:xfrm>
            <a:off x="6978357" y="4310557"/>
            <a:ext cx="1943100" cy="1200329"/>
          </a:xfrm>
          <a:prstGeom prst="rect">
            <a:avLst/>
          </a:prstGeom>
          <a:solidFill>
            <a:srgbClr val="D6E3BC"/>
          </a:solidFill>
          <a:ln>
            <a:noFill/>
          </a:ln>
        </p:spPr>
        <p:txBody>
          <a:bodyPr anchorCtr="0" anchor="t" bIns="45700" lIns="91425" rIns="91425" tIns="45700">
            <a:noAutofit/>
          </a:bodyPr>
          <a:lstStyle/>
          <a:p>
            <a:pPr indent="0" lvl="0" marL="0" marR="0" rtl="0" algn="ctr">
              <a:spcBef>
                <a:spcPts val="0"/>
              </a:spcBef>
              <a:buSzPct val="25000"/>
              <a:buNone/>
            </a:pPr>
            <a:r>
              <a:rPr b="1" lang="en-US" sz="2400">
                <a:solidFill>
                  <a:schemeClr val="dk1"/>
                </a:solidFill>
                <a:latin typeface="Calibri"/>
                <a:ea typeface="Calibri"/>
                <a:cs typeface="Calibri"/>
                <a:sym typeface="Calibri"/>
              </a:rPr>
              <a:t>Medical treatment costs</a:t>
            </a:r>
          </a:p>
        </p:txBody>
      </p:sp>
      <p:sp>
        <p:nvSpPr>
          <p:cNvPr id="155" name="Shape 155"/>
          <p:cNvSpPr txBox="1"/>
          <p:nvPr/>
        </p:nvSpPr>
        <p:spPr>
          <a:xfrm>
            <a:off x="685800" y="1534179"/>
            <a:ext cx="3162300" cy="646331"/>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r>
              <a:rPr b="1" lang="en-US" sz="3600">
                <a:solidFill>
                  <a:schemeClr val="dk1"/>
                </a:solidFill>
                <a:latin typeface="Calibri"/>
                <a:ea typeface="Calibri"/>
                <a:cs typeface="Calibri"/>
                <a:sym typeface="Calibri"/>
              </a:rPr>
              <a:t>Affects on YOU</a:t>
            </a:r>
          </a:p>
        </p:txBody>
      </p:sp>
      <p:sp>
        <p:nvSpPr>
          <p:cNvPr id="156" name="Shape 156"/>
          <p:cNvSpPr txBox="1"/>
          <p:nvPr/>
        </p:nvSpPr>
        <p:spPr>
          <a:xfrm>
            <a:off x="4648200" y="3657600"/>
            <a:ext cx="3886200" cy="584774"/>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r>
              <a:rPr b="1" lang="en-US" sz="3200">
                <a:solidFill>
                  <a:schemeClr val="dk1"/>
                </a:solidFill>
                <a:latin typeface="Calibri"/>
                <a:ea typeface="Calibri"/>
                <a:cs typeface="Calibri"/>
                <a:sym typeface="Calibri"/>
              </a:rPr>
              <a:t>Affects on EMPLOYER</a:t>
            </a:r>
          </a:p>
        </p:txBody>
      </p:sp>
      <p:sp>
        <p:nvSpPr>
          <p:cNvPr id="157" name="Shape 157"/>
          <p:cNvSpPr txBox="1"/>
          <p:nvPr/>
        </p:nvSpPr>
        <p:spPr>
          <a:xfrm>
            <a:off x="4495800" y="5834051"/>
            <a:ext cx="3048000" cy="830996"/>
          </a:xfrm>
          <a:prstGeom prst="rect">
            <a:avLst/>
          </a:prstGeom>
          <a:solidFill>
            <a:schemeClr val="accent2"/>
          </a:solidFill>
          <a:ln>
            <a:noFill/>
          </a:ln>
        </p:spPr>
        <p:txBody>
          <a:bodyPr anchorCtr="0" anchor="t" bIns="45700" lIns="91425" rIns="91425" tIns="45700">
            <a:noAutofit/>
          </a:bodyPr>
          <a:lstStyle/>
          <a:p>
            <a:pPr indent="0" lvl="0" marL="0" marR="0" rtl="0" algn="l">
              <a:spcBef>
                <a:spcPts val="0"/>
              </a:spcBef>
              <a:buSzPct val="25000"/>
              <a:buNone/>
            </a:pPr>
            <a:r>
              <a:rPr b="1" lang="en-US" sz="2400">
                <a:solidFill>
                  <a:schemeClr val="dk1"/>
                </a:solidFill>
                <a:latin typeface="Calibri"/>
                <a:ea typeface="Calibri"/>
                <a:cs typeface="Calibri"/>
                <a:sym typeface="Calibri"/>
              </a:rPr>
              <a:t>Reduced funds for raises/operating costs</a:t>
            </a:r>
          </a:p>
        </p:txBody>
      </p:sp>
      <p:sp>
        <p:nvSpPr>
          <p:cNvPr id="158" name="Shape 158"/>
          <p:cNvSpPr txBox="1"/>
          <p:nvPr/>
        </p:nvSpPr>
        <p:spPr>
          <a:xfrm>
            <a:off x="7147063" y="5603217"/>
            <a:ext cx="1774393" cy="461664"/>
          </a:xfrm>
          <a:prstGeom prst="rect">
            <a:avLst/>
          </a:prstGeom>
          <a:solidFill>
            <a:srgbClr val="92D050"/>
          </a:solidFill>
          <a:ln>
            <a:noFill/>
          </a:ln>
        </p:spPr>
        <p:txBody>
          <a:bodyPr anchorCtr="0" anchor="t" bIns="45700" lIns="91425" rIns="91425" tIns="45700">
            <a:noAutofit/>
          </a:bodyPr>
          <a:lstStyle/>
          <a:p>
            <a:pPr indent="0" lvl="0" marL="0" marR="0" rtl="0" algn="ctr">
              <a:spcBef>
                <a:spcPts val="0"/>
              </a:spcBef>
              <a:buSzPct val="25000"/>
              <a:buNone/>
            </a:pPr>
            <a:r>
              <a:rPr b="1" lang="en-US" sz="2400">
                <a:solidFill>
                  <a:schemeClr val="dk1"/>
                </a:solidFill>
                <a:latin typeface="Calibri"/>
                <a:ea typeface="Calibri"/>
                <a:cs typeface="Calibri"/>
                <a:sym typeface="Calibri"/>
              </a:rPr>
              <a:t>Litigation</a:t>
            </a: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6"/>
                                        </p:tgtEl>
                                        <p:attrNameLst>
                                          <p:attrName>style.visibility</p:attrName>
                                        </p:attrNameLst>
                                      </p:cBhvr>
                                      <p:to>
                                        <p:strVal val="visible"/>
                                      </p:to>
                                    </p:set>
                                    <p:animEffect filter="fade" transition="in">
                                      <p:cBhvr>
                                        <p:cTn dur="2000"/>
                                        <p:tgtEl>
                                          <p:spTgt spid="14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8"/>
                                        </p:tgtEl>
                                        <p:attrNameLst>
                                          <p:attrName>style.visibility</p:attrName>
                                        </p:attrNameLst>
                                      </p:cBhvr>
                                      <p:to>
                                        <p:strVal val="visible"/>
                                      </p:to>
                                    </p:set>
                                    <p:animEffect filter="fade" transition="in">
                                      <p:cBhvr>
                                        <p:cTn dur="500"/>
                                        <p:tgtEl>
                                          <p:spTgt spid="14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0"/>
                                        </p:tgtEl>
                                        <p:attrNameLst>
                                          <p:attrName>style.visibility</p:attrName>
                                        </p:attrNameLst>
                                      </p:cBhvr>
                                      <p:to>
                                        <p:strVal val="visible"/>
                                      </p:to>
                                    </p:set>
                                    <p:animEffect filter="fade" transition="in">
                                      <p:cBhvr>
                                        <p:cTn dur="500"/>
                                        <p:tgtEl>
                                          <p:spTgt spid="15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2"/>
                                        </p:tgtEl>
                                        <p:attrNameLst>
                                          <p:attrName>style.visibility</p:attrName>
                                        </p:attrNameLst>
                                      </p:cBhvr>
                                      <p:to>
                                        <p:strVal val="visible"/>
                                      </p:to>
                                    </p:set>
                                    <p:animEffect filter="fade" transition="in">
                                      <p:cBhvr>
                                        <p:cTn dur="500"/>
                                        <p:tgtEl>
                                          <p:spTgt spid="15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9"/>
                                        </p:tgtEl>
                                        <p:attrNameLst>
                                          <p:attrName>style.visibility</p:attrName>
                                        </p:attrNameLst>
                                      </p:cBhvr>
                                      <p:to>
                                        <p:strVal val="visible"/>
                                      </p:to>
                                    </p:set>
                                    <p:animEffect filter="fade" transition="in">
                                      <p:cBhvr>
                                        <p:cTn dur="500"/>
                                        <p:tgtEl>
                                          <p:spTgt spid="14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5"/>
                                        </p:tgtEl>
                                        <p:attrNameLst>
                                          <p:attrName>style.visibility</p:attrName>
                                        </p:attrNameLst>
                                      </p:cBhvr>
                                      <p:to>
                                        <p:strVal val="visible"/>
                                      </p:to>
                                    </p:set>
                                    <p:animEffect filter="fade" transition="in">
                                      <p:cBhvr>
                                        <p:cTn dur="2000"/>
                                        <p:tgtEl>
                                          <p:spTgt spid="14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1"/>
                                        </p:tgtEl>
                                        <p:attrNameLst>
                                          <p:attrName>style.visibility</p:attrName>
                                        </p:attrNameLst>
                                      </p:cBhvr>
                                      <p:to>
                                        <p:strVal val="visible"/>
                                      </p:to>
                                    </p:set>
                                    <p:animEffect filter="fade" transition="in">
                                      <p:cBhvr>
                                        <p:cTn dur="500"/>
                                        <p:tgtEl>
                                          <p:spTgt spid="15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4"/>
                                        </p:tgtEl>
                                        <p:attrNameLst>
                                          <p:attrName>style.visibility</p:attrName>
                                        </p:attrNameLst>
                                      </p:cBhvr>
                                      <p:to>
                                        <p:strVal val="visible"/>
                                      </p:to>
                                    </p:set>
                                    <p:animEffect filter="fade" transition="in">
                                      <p:cBhvr>
                                        <p:cTn dur="500"/>
                                        <p:tgtEl>
                                          <p:spTgt spid="15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3"/>
                                        </p:tgtEl>
                                        <p:attrNameLst>
                                          <p:attrName>style.visibility</p:attrName>
                                        </p:attrNameLst>
                                      </p:cBhvr>
                                      <p:to>
                                        <p:strVal val="visible"/>
                                      </p:to>
                                    </p:set>
                                    <p:animEffect filter="fade" transition="in">
                                      <p:cBhvr>
                                        <p:cTn dur="500"/>
                                        <p:tgtEl>
                                          <p:spTgt spid="15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8"/>
                                        </p:tgtEl>
                                        <p:attrNameLst>
                                          <p:attrName>style.visibility</p:attrName>
                                        </p:attrNameLst>
                                      </p:cBhvr>
                                      <p:to>
                                        <p:strVal val="visible"/>
                                      </p:to>
                                    </p:set>
                                    <p:animEffect filter="fade" transition="in">
                                      <p:cBhvr>
                                        <p:cTn dur="500"/>
                                        <p:tgtEl>
                                          <p:spTgt spid="15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7"/>
                                        </p:tgtEl>
                                        <p:attrNameLst>
                                          <p:attrName>style.visibility</p:attrName>
                                        </p:attrNameLst>
                                      </p:cBhvr>
                                      <p:to>
                                        <p:strVal val="visible"/>
                                      </p:to>
                                    </p:set>
                                    <p:animEffect filter="fade" transition="in">
                                      <p:cBhvr>
                                        <p:cTn dur="500"/>
                                        <p:tgtEl>
                                          <p:spTgt spid="15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62" name="Shape 162"/>
        <p:cNvGrpSpPr/>
        <p:nvPr/>
      </p:nvGrpSpPr>
      <p:grpSpPr>
        <a:xfrm>
          <a:off x="0" y="0"/>
          <a:ext cx="0" cy="0"/>
          <a:chOff x="0" y="0"/>
          <a:chExt cx="0" cy="0"/>
        </a:xfrm>
      </p:grpSpPr>
      <p:sp>
        <p:nvSpPr>
          <p:cNvPr id="163" name="Shape 163"/>
          <p:cNvSpPr txBox="1"/>
          <p:nvPr>
            <p:ph type="title"/>
          </p:nvPr>
        </p:nvSpPr>
        <p:spPr>
          <a:xfrm>
            <a:off x="914400" y="274637"/>
            <a:ext cx="8229600" cy="1143000"/>
          </a:xfrm>
          <a:prstGeom prst="rect">
            <a:avLst/>
          </a:prstGeom>
          <a:noFill/>
          <a:ln>
            <a:noFill/>
          </a:ln>
        </p:spPr>
        <p:txBody>
          <a:bodyPr anchorCtr="0" anchor="ctr" bIns="45700" lIns="91425" rIns="91425" tIns="45700">
            <a:noAutofit/>
          </a:bodyPr>
          <a:lstStyle/>
          <a:p>
            <a:pPr indent="0" lvl="0" marL="0" marR="0" rtl="0" algn="ctr">
              <a:spcBef>
                <a:spcPts val="0"/>
              </a:spcBef>
              <a:buClr>
                <a:schemeClr val="dk1"/>
              </a:buClr>
              <a:buSzPct val="25000"/>
              <a:buFont typeface="Calibri"/>
              <a:buNone/>
            </a:pPr>
            <a:r>
              <a:rPr b="1" i="0" lang="en-US" sz="4400" u="none" cap="none" strike="noStrike">
                <a:solidFill>
                  <a:schemeClr val="dk1"/>
                </a:solidFill>
                <a:latin typeface="Calibri"/>
                <a:ea typeface="Calibri"/>
                <a:cs typeface="Calibri"/>
                <a:sym typeface="Calibri"/>
              </a:rPr>
              <a:t>Cost of Common Injuries</a:t>
            </a:r>
          </a:p>
        </p:txBody>
      </p:sp>
      <p:sp>
        <p:nvSpPr>
          <p:cNvPr id="164" name="Shape 164"/>
          <p:cNvSpPr txBox="1"/>
          <p:nvPr>
            <p:ph idx="1" type="body"/>
          </p:nvPr>
        </p:nvSpPr>
        <p:spPr>
          <a:xfrm>
            <a:off x="457200" y="1600200"/>
            <a:ext cx="8381999" cy="4525963"/>
          </a:xfrm>
          <a:prstGeom prst="rect">
            <a:avLst/>
          </a:prstGeom>
          <a:noFill/>
          <a:ln>
            <a:noFill/>
          </a:ln>
        </p:spPr>
        <p:txBody>
          <a:bodyPr anchorCtr="0" anchor="t" bIns="45700" lIns="91425" rIns="91425" tIns="45700">
            <a:noAutofit/>
          </a:bodyPr>
          <a:lstStyle/>
          <a:p>
            <a:pPr indent="-342900" lvl="0" marL="342900" marR="0" rtl="0" algn="l">
              <a:lnSpc>
                <a:spcPct val="90000"/>
              </a:lnSpc>
              <a:spcBef>
                <a:spcPts val="0"/>
              </a:spcBef>
              <a:spcAft>
                <a:spcPts val="0"/>
              </a:spcAft>
              <a:buClr>
                <a:schemeClr val="dk1"/>
              </a:buClr>
              <a:buSzPct val="100000"/>
              <a:buFont typeface="Arial"/>
              <a:buChar char="•"/>
            </a:pPr>
            <a:r>
              <a:rPr b="0" i="0" lang="en-US" sz="4400" u="none" cap="none" strike="noStrike">
                <a:solidFill>
                  <a:schemeClr val="dk1"/>
                </a:solidFill>
                <a:latin typeface="Calibri"/>
                <a:ea typeface="Calibri"/>
                <a:cs typeface="Calibri"/>
                <a:sym typeface="Calibri"/>
              </a:rPr>
              <a:t>Carpal Tunnel/Repetitive Motion injury: $40,000</a:t>
            </a:r>
          </a:p>
          <a:p>
            <a:pPr indent="-342900" lvl="0" marL="342900" marR="0" rtl="0" algn="l">
              <a:lnSpc>
                <a:spcPct val="90000"/>
              </a:lnSpc>
              <a:spcBef>
                <a:spcPts val="880"/>
              </a:spcBef>
              <a:spcAft>
                <a:spcPts val="0"/>
              </a:spcAft>
              <a:buClr>
                <a:schemeClr val="dk1"/>
              </a:buClr>
              <a:buSzPct val="100000"/>
              <a:buFont typeface="Arial"/>
              <a:buNone/>
            </a:pPr>
            <a:r>
              <a:t/>
            </a:r>
            <a:endParaRPr b="0" i="0" sz="4400" u="none" cap="none" strike="noStrike">
              <a:solidFill>
                <a:schemeClr val="dk1"/>
              </a:solidFill>
              <a:latin typeface="Calibri"/>
              <a:ea typeface="Calibri"/>
              <a:cs typeface="Calibri"/>
              <a:sym typeface="Calibri"/>
            </a:endParaRPr>
          </a:p>
          <a:p>
            <a:pPr indent="-342900" lvl="0" marL="342900" marR="0" rtl="0" algn="l">
              <a:lnSpc>
                <a:spcPct val="90000"/>
              </a:lnSpc>
              <a:spcBef>
                <a:spcPts val="880"/>
              </a:spcBef>
              <a:spcAft>
                <a:spcPts val="0"/>
              </a:spcAft>
              <a:buClr>
                <a:schemeClr val="dk1"/>
              </a:buClr>
              <a:buSzPct val="100000"/>
              <a:buFont typeface="Arial"/>
              <a:buChar char="•"/>
            </a:pPr>
            <a:r>
              <a:rPr b="0" i="0" lang="en-US" sz="4400" u="none" cap="none" strike="noStrike">
                <a:solidFill>
                  <a:schemeClr val="dk1"/>
                </a:solidFill>
                <a:latin typeface="Calibri"/>
                <a:ea typeface="Calibri"/>
                <a:cs typeface="Calibri"/>
                <a:sym typeface="Calibri"/>
              </a:rPr>
              <a:t>Back injury: $50,000</a:t>
            </a:r>
          </a:p>
          <a:p>
            <a:pPr indent="-342900" lvl="0" marL="342900" marR="0" rtl="0" algn="l">
              <a:lnSpc>
                <a:spcPct val="90000"/>
              </a:lnSpc>
              <a:spcBef>
                <a:spcPts val="880"/>
              </a:spcBef>
              <a:spcAft>
                <a:spcPts val="0"/>
              </a:spcAft>
              <a:buClr>
                <a:schemeClr val="dk1"/>
              </a:buClr>
              <a:buSzPct val="100000"/>
              <a:buFont typeface="Arial"/>
              <a:buNone/>
            </a:pPr>
            <a:r>
              <a:t/>
            </a:r>
            <a:endParaRPr b="0" i="0" sz="4400" u="none" cap="none" strike="noStrike">
              <a:solidFill>
                <a:schemeClr val="dk1"/>
              </a:solidFill>
              <a:latin typeface="Calibri"/>
              <a:ea typeface="Calibri"/>
              <a:cs typeface="Calibri"/>
              <a:sym typeface="Calibri"/>
            </a:endParaRPr>
          </a:p>
          <a:p>
            <a:pPr indent="-342900" lvl="0" marL="342900" marR="0" rtl="0" algn="l">
              <a:lnSpc>
                <a:spcPct val="90000"/>
              </a:lnSpc>
              <a:spcBef>
                <a:spcPts val="880"/>
              </a:spcBef>
              <a:spcAft>
                <a:spcPts val="0"/>
              </a:spcAft>
              <a:buClr>
                <a:schemeClr val="dk1"/>
              </a:buClr>
              <a:buSzPct val="100000"/>
              <a:buFont typeface="Arial"/>
              <a:buChar char="•"/>
            </a:pPr>
            <a:r>
              <a:rPr b="0" i="0" lang="en-US" sz="4400" u="none" cap="none" strike="noStrike">
                <a:solidFill>
                  <a:schemeClr val="dk1"/>
                </a:solidFill>
                <a:latin typeface="Calibri"/>
                <a:ea typeface="Calibri"/>
                <a:cs typeface="Calibri"/>
                <a:sym typeface="Calibri"/>
              </a:rPr>
              <a:t>Slip and fall injury: $62,000</a:t>
            </a:r>
          </a:p>
          <a:p>
            <a:pPr indent="-342900" lvl="0" marL="342900" marR="0" rtl="0" algn="l">
              <a:lnSpc>
                <a:spcPct val="90000"/>
              </a:lnSpc>
              <a:spcBef>
                <a:spcPts val="880"/>
              </a:spcBef>
              <a:spcAft>
                <a:spcPts val="0"/>
              </a:spcAft>
              <a:buClr>
                <a:schemeClr val="dk1"/>
              </a:buClr>
              <a:buSzPct val="100000"/>
              <a:buFont typeface="Arial"/>
              <a:buNone/>
            </a:pPr>
            <a:r>
              <a:t/>
            </a:r>
            <a:endParaRPr b="0" i="0" sz="4400" u="none" cap="none" strike="noStrike">
              <a:solidFill>
                <a:schemeClr val="dk1"/>
              </a:solidFill>
              <a:latin typeface="Calibri"/>
              <a:ea typeface="Calibri"/>
              <a:cs typeface="Calibri"/>
              <a:sym typeface="Calibri"/>
            </a:endParaRPr>
          </a:p>
          <a:p>
            <a:pPr indent="-342900" lvl="0" marL="342900" marR="0" rtl="0" algn="l">
              <a:lnSpc>
                <a:spcPct val="90000"/>
              </a:lnSpc>
              <a:spcBef>
                <a:spcPts val="880"/>
              </a:spcBef>
              <a:spcAft>
                <a:spcPts val="0"/>
              </a:spcAft>
              <a:buClr>
                <a:schemeClr val="dk1"/>
              </a:buClr>
              <a:buSzPct val="100000"/>
              <a:buFont typeface="Arial"/>
              <a:buNone/>
            </a:pPr>
            <a:r>
              <a:t/>
            </a:r>
            <a:endParaRPr b="0" i="0" sz="4400" u="none" cap="none" strike="noStrike">
              <a:solidFill>
                <a:schemeClr val="dk1"/>
              </a:solidFill>
              <a:latin typeface="Calibri"/>
              <a:ea typeface="Calibri"/>
              <a:cs typeface="Calibri"/>
              <a:sym typeface="Calibri"/>
            </a:endParaRPr>
          </a:p>
          <a:p>
            <a:pPr indent="-285750" lvl="1" marL="742950" marR="0" rtl="0" algn="l">
              <a:lnSpc>
                <a:spcPct val="90000"/>
              </a:lnSpc>
              <a:spcBef>
                <a:spcPts val="720"/>
              </a:spcBef>
              <a:buClr>
                <a:schemeClr val="dk1"/>
              </a:buClr>
              <a:buSzPct val="100000"/>
              <a:buFont typeface="Arial"/>
              <a:buNone/>
            </a:pPr>
            <a:r>
              <a:t/>
            </a:r>
            <a:endParaRPr b="0" i="0" sz="3600" u="none" cap="none" strike="noStrike">
              <a:solidFill>
                <a:schemeClr val="dk1"/>
              </a:solidFill>
              <a:latin typeface="Calibri"/>
              <a:ea typeface="Calibri"/>
              <a:cs typeface="Calibri"/>
              <a:sym typeface="Calibri"/>
            </a:endParaRPr>
          </a:p>
        </p:txBody>
      </p:sp>
      <p:grpSp>
        <p:nvGrpSpPr>
          <p:cNvPr id="165" name="Shape 165"/>
          <p:cNvGrpSpPr/>
          <p:nvPr/>
        </p:nvGrpSpPr>
        <p:grpSpPr>
          <a:xfrm>
            <a:off x="1073425" y="2811455"/>
            <a:ext cx="5782786" cy="911781"/>
            <a:chOff x="1073425" y="2811455"/>
            <a:chExt cx="5782786" cy="911781"/>
          </a:xfrm>
        </p:grpSpPr>
        <p:pic>
          <p:nvPicPr>
            <p:cNvPr descr="C:\Users\kwalling\AppData\Local\Microsoft\Windows\Temporary Internet Files\Content.IE5\DY9LWH1R\MP900430936[1].jpg" id="166" name="Shape 166"/>
            <p:cNvPicPr preferRelativeResize="0"/>
            <p:nvPr/>
          </p:nvPicPr>
          <p:blipFill rotWithShape="1">
            <a:blip r:embed="rId3">
              <a:alphaModFix/>
            </a:blip>
            <a:srcRect b="0" l="0" r="0" t="0"/>
            <a:stretch/>
          </p:blipFill>
          <p:spPr>
            <a:xfrm>
              <a:off x="2516389" y="2811455"/>
              <a:ext cx="1369811" cy="911781"/>
            </a:xfrm>
            <a:prstGeom prst="rect">
              <a:avLst/>
            </a:prstGeom>
            <a:solidFill>
              <a:schemeClr val="accent1"/>
            </a:solidFill>
            <a:ln>
              <a:noFill/>
            </a:ln>
          </p:spPr>
        </p:pic>
        <p:pic>
          <p:nvPicPr>
            <p:cNvPr descr="C:\Users\kwalling\AppData\Local\Microsoft\Windows\Temporary Internet Files\Content.IE5\DY9LWH1R\MP900430936[1].jpg" id="167" name="Shape 167"/>
            <p:cNvPicPr preferRelativeResize="0"/>
            <p:nvPr/>
          </p:nvPicPr>
          <p:blipFill rotWithShape="1">
            <a:blip r:embed="rId3">
              <a:alphaModFix/>
            </a:blip>
            <a:srcRect b="0" l="0" r="0" t="0"/>
            <a:stretch/>
          </p:blipFill>
          <p:spPr>
            <a:xfrm>
              <a:off x="1073425" y="2811455"/>
              <a:ext cx="1369811" cy="911781"/>
            </a:xfrm>
            <a:prstGeom prst="rect">
              <a:avLst/>
            </a:prstGeom>
            <a:solidFill>
              <a:schemeClr val="accent1"/>
            </a:solidFill>
            <a:ln>
              <a:noFill/>
            </a:ln>
          </p:spPr>
        </p:pic>
        <p:pic>
          <p:nvPicPr>
            <p:cNvPr descr="C:\Users\kwalling\AppData\Local\Microsoft\Windows\Temporary Internet Files\Content.IE5\DY9LWH1R\MP900430936[1].jpg" id="168" name="Shape 168"/>
            <p:cNvPicPr preferRelativeResize="0"/>
            <p:nvPr/>
          </p:nvPicPr>
          <p:blipFill rotWithShape="1">
            <a:blip r:embed="rId3">
              <a:alphaModFix/>
            </a:blip>
            <a:srcRect b="0" l="0" r="0" t="0"/>
            <a:stretch/>
          </p:blipFill>
          <p:spPr>
            <a:xfrm>
              <a:off x="5486400" y="2811455"/>
              <a:ext cx="1369811" cy="911781"/>
            </a:xfrm>
            <a:prstGeom prst="rect">
              <a:avLst/>
            </a:prstGeom>
            <a:solidFill>
              <a:schemeClr val="accent1"/>
            </a:solidFill>
            <a:ln>
              <a:noFill/>
            </a:ln>
          </p:spPr>
        </p:pic>
        <p:pic>
          <p:nvPicPr>
            <p:cNvPr descr="C:\Users\kwalling\AppData\Local\Microsoft\Windows\Temporary Internet Files\Content.IE5\DY9LWH1R\MP900430936[1].jpg" id="169" name="Shape 169"/>
            <p:cNvPicPr preferRelativeResize="0"/>
            <p:nvPr/>
          </p:nvPicPr>
          <p:blipFill rotWithShape="1">
            <a:blip r:embed="rId3">
              <a:alphaModFix/>
            </a:blip>
            <a:srcRect b="0" l="0" r="0" t="0"/>
            <a:stretch/>
          </p:blipFill>
          <p:spPr>
            <a:xfrm>
              <a:off x="3886200" y="2811455"/>
              <a:ext cx="1369811" cy="911781"/>
            </a:xfrm>
            <a:prstGeom prst="rect">
              <a:avLst/>
            </a:prstGeom>
            <a:solidFill>
              <a:schemeClr val="accent1"/>
            </a:solidFill>
            <a:ln>
              <a:noFill/>
            </a:ln>
          </p:spPr>
        </p:pic>
      </p:grpSp>
      <p:grpSp>
        <p:nvGrpSpPr>
          <p:cNvPr id="170" name="Shape 170"/>
          <p:cNvGrpSpPr/>
          <p:nvPr/>
        </p:nvGrpSpPr>
        <p:grpSpPr>
          <a:xfrm>
            <a:off x="1063487" y="4262651"/>
            <a:ext cx="7174892" cy="911781"/>
            <a:chOff x="1063487" y="4262651"/>
            <a:chExt cx="7174892" cy="911781"/>
          </a:xfrm>
        </p:grpSpPr>
        <p:pic>
          <p:nvPicPr>
            <p:cNvPr descr="C:\Users\kwalling\AppData\Local\Microsoft\Windows\Temporary Internet Files\Content.IE5\DY9LWH1R\MP900430936[1].jpg" id="171" name="Shape 171"/>
            <p:cNvPicPr preferRelativeResize="0"/>
            <p:nvPr/>
          </p:nvPicPr>
          <p:blipFill rotWithShape="1">
            <a:blip r:embed="rId3">
              <a:alphaModFix/>
            </a:blip>
            <a:srcRect b="0" l="0" r="0" t="0"/>
            <a:stretch/>
          </p:blipFill>
          <p:spPr>
            <a:xfrm>
              <a:off x="2506450" y="4262651"/>
              <a:ext cx="1369811" cy="911781"/>
            </a:xfrm>
            <a:prstGeom prst="rect">
              <a:avLst/>
            </a:prstGeom>
            <a:solidFill>
              <a:schemeClr val="accent1"/>
            </a:solidFill>
            <a:ln>
              <a:noFill/>
            </a:ln>
          </p:spPr>
        </p:pic>
        <p:pic>
          <p:nvPicPr>
            <p:cNvPr descr="C:\Users\kwalling\AppData\Local\Microsoft\Windows\Temporary Internet Files\Content.IE5\DY9LWH1R\MP900430936[1].jpg" id="172" name="Shape 172"/>
            <p:cNvPicPr preferRelativeResize="0"/>
            <p:nvPr/>
          </p:nvPicPr>
          <p:blipFill rotWithShape="1">
            <a:blip r:embed="rId3">
              <a:alphaModFix/>
            </a:blip>
            <a:srcRect b="0" l="0" r="0" t="0"/>
            <a:stretch/>
          </p:blipFill>
          <p:spPr>
            <a:xfrm>
              <a:off x="1063487" y="4262651"/>
              <a:ext cx="1369811" cy="911781"/>
            </a:xfrm>
            <a:prstGeom prst="rect">
              <a:avLst/>
            </a:prstGeom>
            <a:solidFill>
              <a:schemeClr val="accent1"/>
            </a:solidFill>
            <a:ln>
              <a:noFill/>
            </a:ln>
          </p:spPr>
        </p:pic>
        <p:pic>
          <p:nvPicPr>
            <p:cNvPr descr="C:\Users\kwalling\AppData\Local\Microsoft\Windows\Temporary Internet Files\Content.IE5\DY9LWH1R\MP900430936[1].jpg" id="173" name="Shape 173"/>
            <p:cNvPicPr preferRelativeResize="0"/>
            <p:nvPr/>
          </p:nvPicPr>
          <p:blipFill rotWithShape="1">
            <a:blip r:embed="rId3">
              <a:alphaModFix/>
            </a:blip>
            <a:srcRect b="0" l="0" r="0" t="0"/>
            <a:stretch/>
          </p:blipFill>
          <p:spPr>
            <a:xfrm>
              <a:off x="5476462" y="4262651"/>
              <a:ext cx="1369811" cy="911781"/>
            </a:xfrm>
            <a:prstGeom prst="rect">
              <a:avLst/>
            </a:prstGeom>
            <a:solidFill>
              <a:schemeClr val="accent1"/>
            </a:solidFill>
            <a:ln>
              <a:noFill/>
            </a:ln>
          </p:spPr>
        </p:pic>
        <p:pic>
          <p:nvPicPr>
            <p:cNvPr descr="C:\Users\kwalling\AppData\Local\Microsoft\Windows\Temporary Internet Files\Content.IE5\DY9LWH1R\MP900430936[1].jpg" id="174" name="Shape 174"/>
            <p:cNvPicPr preferRelativeResize="0"/>
            <p:nvPr/>
          </p:nvPicPr>
          <p:blipFill rotWithShape="1">
            <a:blip r:embed="rId3">
              <a:alphaModFix/>
            </a:blip>
            <a:srcRect b="0" l="0" r="0" t="0"/>
            <a:stretch/>
          </p:blipFill>
          <p:spPr>
            <a:xfrm>
              <a:off x="3876262" y="4262651"/>
              <a:ext cx="1369811" cy="911781"/>
            </a:xfrm>
            <a:prstGeom prst="rect">
              <a:avLst/>
            </a:prstGeom>
            <a:solidFill>
              <a:schemeClr val="accent1"/>
            </a:solidFill>
            <a:ln>
              <a:noFill/>
            </a:ln>
          </p:spPr>
        </p:pic>
        <p:pic>
          <p:nvPicPr>
            <p:cNvPr descr="C:\Users\kwalling\AppData\Local\Microsoft\Windows\Temporary Internet Files\Content.IE5\DY9LWH1R\MP900430936[1].jpg" id="175" name="Shape 175"/>
            <p:cNvPicPr preferRelativeResize="0"/>
            <p:nvPr/>
          </p:nvPicPr>
          <p:blipFill rotWithShape="1">
            <a:blip r:embed="rId3">
              <a:alphaModFix/>
            </a:blip>
            <a:srcRect b="0" l="0" r="0" t="0"/>
            <a:stretch/>
          </p:blipFill>
          <p:spPr>
            <a:xfrm>
              <a:off x="6868568" y="4262651"/>
              <a:ext cx="1369811" cy="911781"/>
            </a:xfrm>
            <a:prstGeom prst="rect">
              <a:avLst/>
            </a:prstGeom>
            <a:solidFill>
              <a:schemeClr val="accent1"/>
            </a:solidFill>
            <a:ln>
              <a:noFill/>
            </a:ln>
          </p:spPr>
        </p:pic>
      </p:grpSp>
      <p:grpSp>
        <p:nvGrpSpPr>
          <p:cNvPr id="176" name="Shape 176"/>
          <p:cNvGrpSpPr/>
          <p:nvPr/>
        </p:nvGrpSpPr>
        <p:grpSpPr>
          <a:xfrm>
            <a:off x="381000" y="5792508"/>
            <a:ext cx="8389884" cy="911781"/>
            <a:chOff x="381000" y="5792508"/>
            <a:chExt cx="8389884" cy="911781"/>
          </a:xfrm>
        </p:grpSpPr>
        <p:pic>
          <p:nvPicPr>
            <p:cNvPr descr="C:\Users\kwalling\AppData\Local\Microsoft\Windows\Temporary Internet Files\Content.IE5\DY9LWH1R\MP900430936[1].jpg" id="177" name="Shape 177"/>
            <p:cNvPicPr preferRelativeResize="0"/>
            <p:nvPr/>
          </p:nvPicPr>
          <p:blipFill rotWithShape="1">
            <a:blip r:embed="rId3">
              <a:alphaModFix/>
            </a:blip>
            <a:srcRect b="0" l="0" r="0" t="0"/>
            <a:stretch/>
          </p:blipFill>
          <p:spPr>
            <a:xfrm>
              <a:off x="381000" y="5792508"/>
              <a:ext cx="1369811" cy="911781"/>
            </a:xfrm>
            <a:prstGeom prst="rect">
              <a:avLst/>
            </a:prstGeom>
            <a:solidFill>
              <a:schemeClr val="accent1"/>
            </a:solidFill>
            <a:ln>
              <a:noFill/>
            </a:ln>
          </p:spPr>
        </p:pic>
        <p:pic>
          <p:nvPicPr>
            <p:cNvPr descr="C:\Users\kwalling\AppData\Local\Microsoft\Windows\Temporary Internet Files\Content.IE5\DY9LWH1R\MP900430936[1].jpg" id="178" name="Shape 178"/>
            <p:cNvPicPr preferRelativeResize="0"/>
            <p:nvPr/>
          </p:nvPicPr>
          <p:blipFill rotWithShape="1">
            <a:blip r:embed="rId3">
              <a:alphaModFix/>
            </a:blip>
            <a:srcRect b="0" l="0" r="0" t="0"/>
            <a:stretch/>
          </p:blipFill>
          <p:spPr>
            <a:xfrm>
              <a:off x="7010400" y="5792508"/>
              <a:ext cx="1369811" cy="911781"/>
            </a:xfrm>
            <a:prstGeom prst="rect">
              <a:avLst/>
            </a:prstGeom>
            <a:solidFill>
              <a:schemeClr val="accent1"/>
            </a:solidFill>
            <a:ln>
              <a:noFill/>
            </a:ln>
          </p:spPr>
        </p:pic>
        <p:pic>
          <p:nvPicPr>
            <p:cNvPr descr="C:\Users\kwalling\AppData\Local\Microsoft\Windows\Temporary Internet Files\Content.IE5\DY9LWH1R\MP900430936[1].jpg" id="179" name="Shape 179"/>
            <p:cNvPicPr preferRelativeResize="0"/>
            <p:nvPr/>
          </p:nvPicPr>
          <p:blipFill rotWithShape="1">
            <a:blip r:embed="rId3">
              <a:alphaModFix/>
            </a:blip>
            <a:srcRect b="0" l="0" r="0" t="0"/>
            <a:stretch/>
          </p:blipFill>
          <p:spPr>
            <a:xfrm>
              <a:off x="5715000" y="5792508"/>
              <a:ext cx="1369811" cy="911781"/>
            </a:xfrm>
            <a:prstGeom prst="rect">
              <a:avLst/>
            </a:prstGeom>
            <a:solidFill>
              <a:schemeClr val="accent1"/>
            </a:solidFill>
            <a:ln>
              <a:noFill/>
            </a:ln>
          </p:spPr>
        </p:pic>
        <p:pic>
          <p:nvPicPr>
            <p:cNvPr descr="C:\Users\kwalling\AppData\Local\Microsoft\Windows\Temporary Internet Files\Content.IE5\DY9LWH1R\MP900430936[1].jpg" id="180" name="Shape 180"/>
            <p:cNvPicPr preferRelativeResize="0"/>
            <p:nvPr/>
          </p:nvPicPr>
          <p:blipFill rotWithShape="1">
            <a:blip r:embed="rId3">
              <a:alphaModFix/>
            </a:blip>
            <a:srcRect b="0" l="0" r="0" t="0"/>
            <a:stretch/>
          </p:blipFill>
          <p:spPr>
            <a:xfrm>
              <a:off x="4343400" y="5792508"/>
              <a:ext cx="1369811" cy="911781"/>
            </a:xfrm>
            <a:prstGeom prst="rect">
              <a:avLst/>
            </a:prstGeom>
            <a:solidFill>
              <a:schemeClr val="accent1"/>
            </a:solidFill>
            <a:ln>
              <a:noFill/>
            </a:ln>
          </p:spPr>
        </p:pic>
        <p:pic>
          <p:nvPicPr>
            <p:cNvPr descr="C:\Users\kwalling\AppData\Local\Microsoft\Windows\Temporary Internet Files\Content.IE5\DY9LWH1R\MP900430936[1].jpg" id="181" name="Shape 181"/>
            <p:cNvPicPr preferRelativeResize="0"/>
            <p:nvPr/>
          </p:nvPicPr>
          <p:blipFill rotWithShape="1">
            <a:blip r:embed="rId3">
              <a:alphaModFix/>
            </a:blip>
            <a:srcRect b="0" l="0" r="0" t="0"/>
            <a:stretch/>
          </p:blipFill>
          <p:spPr>
            <a:xfrm>
              <a:off x="3048000" y="5792508"/>
              <a:ext cx="1369811" cy="911781"/>
            </a:xfrm>
            <a:prstGeom prst="rect">
              <a:avLst/>
            </a:prstGeom>
            <a:solidFill>
              <a:schemeClr val="accent1"/>
            </a:solidFill>
            <a:ln>
              <a:noFill/>
            </a:ln>
          </p:spPr>
        </p:pic>
        <p:pic>
          <p:nvPicPr>
            <p:cNvPr descr="C:\Users\kwalling\AppData\Local\Microsoft\Windows\Temporary Internet Files\Content.IE5\DY9LWH1R\MP900430936[1].jpg" id="182" name="Shape 182"/>
            <p:cNvPicPr preferRelativeResize="0"/>
            <p:nvPr/>
          </p:nvPicPr>
          <p:blipFill rotWithShape="1">
            <a:blip r:embed="rId3">
              <a:alphaModFix/>
            </a:blip>
            <a:srcRect b="0" l="0" r="0" t="0"/>
            <a:stretch/>
          </p:blipFill>
          <p:spPr>
            <a:xfrm>
              <a:off x="1676400" y="5792508"/>
              <a:ext cx="1369811" cy="911781"/>
            </a:xfrm>
            <a:prstGeom prst="rect">
              <a:avLst/>
            </a:prstGeom>
            <a:solidFill>
              <a:schemeClr val="accent1"/>
            </a:solidFill>
            <a:ln>
              <a:noFill/>
            </a:ln>
          </p:spPr>
        </p:pic>
        <p:pic>
          <p:nvPicPr>
            <p:cNvPr descr="C:\Users\kwalling\AppData\Local\Microsoft\Windows\Temporary Internet Files\Content.IE5\DY9LWH1R\MP900430936[1].jpg" id="183" name="Shape 183"/>
            <p:cNvPicPr preferRelativeResize="0"/>
            <p:nvPr/>
          </p:nvPicPr>
          <p:blipFill rotWithShape="1">
            <a:blip r:embed="rId4">
              <a:alphaModFix/>
            </a:blip>
            <a:srcRect b="0" l="0" r="61125" t="0"/>
            <a:stretch/>
          </p:blipFill>
          <p:spPr>
            <a:xfrm>
              <a:off x="8238379" y="5792508"/>
              <a:ext cx="532504" cy="911781"/>
            </a:xfrm>
            <a:prstGeom prst="rect">
              <a:avLst/>
            </a:prstGeom>
            <a:solidFill>
              <a:schemeClr val="accent1"/>
            </a:solidFill>
            <a:ln>
              <a:noFill/>
            </a:ln>
          </p:spPr>
        </p:pic>
      </p:gr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5"/>
                                        </p:tgtEl>
                                        <p:attrNameLst>
                                          <p:attrName>style.visibility</p:attrName>
                                        </p:attrNameLst>
                                      </p:cBhvr>
                                      <p:to>
                                        <p:strVal val="visible"/>
                                      </p:to>
                                    </p:set>
                                    <p:animEffect filter="fade" transition="in">
                                      <p:cBhvr>
                                        <p:cTn dur="500"/>
                                        <p:tgtEl>
                                          <p:spTgt spid="16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0"/>
                                        </p:tgtEl>
                                        <p:attrNameLst>
                                          <p:attrName>style.visibility</p:attrName>
                                        </p:attrNameLst>
                                      </p:cBhvr>
                                      <p:to>
                                        <p:strVal val="visible"/>
                                      </p:to>
                                    </p:set>
                                    <p:animEffect filter="fade" transition="in">
                                      <p:cBhvr>
                                        <p:cTn dur="500"/>
                                        <p:tgtEl>
                                          <p:spTgt spid="17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6"/>
                                        </p:tgtEl>
                                        <p:attrNameLst>
                                          <p:attrName>style.visibility</p:attrName>
                                        </p:attrNameLst>
                                      </p:cBhvr>
                                      <p:to>
                                        <p:strVal val="visible"/>
                                      </p:to>
                                    </p:set>
                                    <p:animEffect filter="fade" transition="in">
                                      <p:cBhvr>
                                        <p:cTn dur="500"/>
                                        <p:tgtEl>
                                          <p:spTgt spid="17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