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587" y="-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9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5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08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9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920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2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6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6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4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13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71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0B88A-0322-460B-8D5B-4B38090FF02B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BAE57-A370-4492-9F7B-6EFA15B2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8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5829300" cy="1447800"/>
          </a:xfrm>
        </p:spPr>
        <p:txBody>
          <a:bodyPr>
            <a:noAutofit/>
          </a:bodyPr>
          <a:lstStyle/>
          <a:p>
            <a:r>
              <a:rPr lang="en-US" b="1" dirty="0" smtClean="0"/>
              <a:t>Illness and Injury Prevention Plan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590800"/>
            <a:ext cx="5791200" cy="27432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4500" i="1" dirty="0" smtClean="0"/>
              <a:t>DISTRICT:</a:t>
            </a:r>
            <a:r>
              <a:rPr lang="en-US" i="1" dirty="0" smtClean="0"/>
              <a:t>________________________</a:t>
            </a:r>
          </a:p>
          <a:p>
            <a:pPr algn="l"/>
            <a:r>
              <a:rPr lang="en-US" i="1" dirty="0" smtClean="0"/>
              <a:t>School sites covered in this plan:</a:t>
            </a:r>
          </a:p>
          <a:p>
            <a:pPr algn="l"/>
            <a:r>
              <a:rPr lang="en-US" i="1" dirty="0" smtClean="0"/>
              <a:t>_______________________________________________________________________________________________________________________________________________________________________________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962900"/>
            <a:ext cx="2057400" cy="102870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089484" y="7950200"/>
            <a:ext cx="4800600" cy="889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tx1"/>
                </a:solidFill>
              </a:rPr>
              <a:t>Prepared with assistance from:</a:t>
            </a:r>
          </a:p>
          <a:p>
            <a:r>
              <a:rPr lang="en-US" sz="800" dirty="0" smtClean="0">
                <a:solidFill>
                  <a:schemeClr val="tx1"/>
                </a:solidFill>
              </a:rPr>
              <a:t>Loss Prevention Services</a:t>
            </a:r>
          </a:p>
          <a:p>
            <a:r>
              <a:rPr lang="en-US" sz="800" dirty="0" smtClean="0">
                <a:solidFill>
                  <a:schemeClr val="tx1"/>
                </a:solidFill>
              </a:rPr>
              <a:t>Shasta-Trinity Joint Powers Association</a:t>
            </a:r>
          </a:p>
          <a:p>
            <a:r>
              <a:rPr lang="en-US" sz="800" dirty="0" smtClean="0">
                <a:solidFill>
                  <a:schemeClr val="tx1"/>
                </a:solidFill>
              </a:rPr>
              <a:t>350 Hartnell, Suite D</a:t>
            </a:r>
          </a:p>
          <a:p>
            <a:r>
              <a:rPr lang="en-US" sz="800" dirty="0" smtClean="0">
                <a:solidFill>
                  <a:schemeClr val="tx1"/>
                </a:solidFill>
              </a:rPr>
              <a:t>Redding, CA 96002</a:t>
            </a:r>
          </a:p>
          <a:p>
            <a:r>
              <a:rPr lang="en-US" sz="800" dirty="0" smtClean="0">
                <a:solidFill>
                  <a:schemeClr val="tx1"/>
                </a:solidFill>
              </a:rPr>
              <a:t>530-221-6444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29389" y="5105400"/>
            <a:ext cx="579120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Last Updated (annually):</a:t>
            </a:r>
          </a:p>
          <a:p>
            <a:r>
              <a:rPr lang="en-US" sz="1600" u="sng" dirty="0" smtClean="0">
                <a:solidFill>
                  <a:schemeClr val="tx1"/>
                </a:solidFill>
              </a:rPr>
              <a:t>Date</a:t>
            </a:r>
            <a:r>
              <a:rPr lang="en-US" sz="1600" dirty="0" smtClean="0">
                <a:solidFill>
                  <a:schemeClr val="tx1"/>
                </a:solidFill>
              </a:rPr>
              <a:t>			</a:t>
            </a:r>
            <a:r>
              <a:rPr lang="en-US" sz="1600" u="sng" dirty="0" smtClean="0">
                <a:solidFill>
                  <a:schemeClr val="tx1"/>
                </a:solidFill>
              </a:rPr>
              <a:t>Initials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_______                                              _______</a:t>
            </a:r>
          </a:p>
          <a:p>
            <a:r>
              <a:rPr lang="en-US" sz="1600" dirty="0">
                <a:solidFill>
                  <a:schemeClr val="tx1"/>
                </a:solidFill>
              </a:rPr>
              <a:t>_______                                              _______</a:t>
            </a:r>
          </a:p>
          <a:p>
            <a:r>
              <a:rPr lang="en-US" sz="1600" dirty="0">
                <a:solidFill>
                  <a:schemeClr val="tx1"/>
                </a:solidFill>
              </a:rPr>
              <a:t>_______                                              _______</a:t>
            </a:r>
          </a:p>
          <a:p>
            <a:r>
              <a:rPr lang="en-US" sz="1600" dirty="0">
                <a:solidFill>
                  <a:schemeClr val="tx1"/>
                </a:solidFill>
              </a:rPr>
              <a:t>_______                                              _______</a:t>
            </a:r>
          </a:p>
          <a:p>
            <a:r>
              <a:rPr lang="en-US" sz="1600" dirty="0">
                <a:solidFill>
                  <a:schemeClr val="tx1"/>
                </a:solidFill>
              </a:rPr>
              <a:t>_______                                              _______</a:t>
            </a:r>
          </a:p>
          <a:p>
            <a:r>
              <a:rPr lang="en-US" sz="1600" dirty="0">
                <a:solidFill>
                  <a:schemeClr val="tx1"/>
                </a:solidFill>
              </a:rPr>
              <a:t>_______                                              _______</a:t>
            </a:r>
          </a:p>
          <a:p>
            <a:endParaRPr lang="en-US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9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Illness and Injury Prevention Plan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Loss Control  Training Plan</dc:title>
  <dc:creator>Kurt Walling</dc:creator>
  <cp:lastModifiedBy>Kurt Walling</cp:lastModifiedBy>
  <cp:revision>3</cp:revision>
  <cp:lastPrinted>2016-01-22T21:53:17Z</cp:lastPrinted>
  <dcterms:created xsi:type="dcterms:W3CDTF">2014-06-26T16:01:20Z</dcterms:created>
  <dcterms:modified xsi:type="dcterms:W3CDTF">2016-01-22T21:54:02Z</dcterms:modified>
</cp:coreProperties>
</file>