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7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28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5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0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4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2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7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4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8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2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9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8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E7730-D288-4C22-B7D1-B784637531A1}" type="datetimeFigureOut">
              <a:rPr lang="en-US" smtClean="0"/>
              <a:t>10/17/2016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A6C36-D0EB-4D95-BF2B-F95673A2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8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800"/>
                    </a14:imgEffect>
                    <a14:imgEffect>
                      <a14:brightnessContrast bright="6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1" t="12757" r="11081" b="23623"/>
          <a:stretch/>
        </p:blipFill>
        <p:spPr>
          <a:xfrm>
            <a:off x="-29028" y="0"/>
            <a:ext cx="9173028" cy="6879771"/>
          </a:xfrm>
          <a:prstGeom prst="rect">
            <a:avLst/>
          </a:prstGeom>
        </p:spPr>
      </p:pic>
      <p:pic>
        <p:nvPicPr>
          <p:cNvPr id="7" name="Picture 6" descr="\\stsig-sv0000\Admin\STSIG log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360"/>
            <a:ext cx="2743200" cy="123008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sp>
        <p:nvSpPr>
          <p:cNvPr id="9" name="Rectangle 8"/>
          <p:cNvSpPr/>
          <p:nvPr/>
        </p:nvSpPr>
        <p:spPr>
          <a:xfrm>
            <a:off x="457200" y="609600"/>
            <a:ext cx="8305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 cmpd="sng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66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Certificate Of Completion</a:t>
            </a:r>
            <a:endParaRPr lang="en-US" sz="5400" b="1" cap="none" spc="0" dirty="0">
              <a:ln w="19050" cmpd="sng">
                <a:solidFill>
                  <a:schemeClr val="tx2">
                    <a:lumMod val="75000"/>
                  </a:schemeClr>
                </a:solidFill>
                <a:prstDash val="solid"/>
                <a:miter lim="800000"/>
              </a:ln>
              <a:solidFill>
                <a:srgbClr val="0066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1504890"/>
            <a:ext cx="891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/>
              <a:t>Shasta Trinity Schools Insurance Group Loss </a:t>
            </a:r>
            <a:r>
              <a:rPr lang="en-US" sz="2000" b="1" i="1" dirty="0"/>
              <a:t>P</a:t>
            </a:r>
            <a:r>
              <a:rPr lang="en-US" sz="2000" b="1" i="1" dirty="0" smtClean="0"/>
              <a:t>revention Training</a:t>
            </a:r>
            <a:endParaRPr lang="en-US" sz="20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19500" y="5486360"/>
            <a:ext cx="1981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Loss Prevention Manager</a:t>
            </a:r>
            <a:endParaRPr lang="en-US" sz="12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9450" y="5181600"/>
            <a:ext cx="278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_____________________________</a:t>
            </a:r>
            <a:endParaRPr lang="en-US" sz="14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1981200"/>
            <a:ext cx="731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Baskerville Old Face" panose="02020602080505020303" pitchFamily="18" charset="0"/>
              </a:rPr>
              <a:t>This is to </a:t>
            </a:r>
            <a:r>
              <a:rPr lang="en-US" sz="2400" b="1" i="1" dirty="0" smtClean="0">
                <a:latin typeface="Baskerville Old Face" panose="02020602080505020303" pitchFamily="18" charset="0"/>
              </a:rPr>
              <a:t>certify </a:t>
            </a:r>
            <a:r>
              <a:rPr lang="en-US" sz="2400" b="1" i="1" dirty="0" smtClean="0">
                <a:latin typeface="Baskerville Old Face" panose="02020602080505020303" pitchFamily="18" charset="0"/>
              </a:rPr>
              <a:t>that</a:t>
            </a:r>
          </a:p>
          <a:p>
            <a:pPr algn="ctr"/>
            <a:endParaRPr lang="en-US" sz="1000" b="1" i="1" dirty="0" smtClean="0">
              <a:latin typeface="Baskerville Old Face" panose="02020602080505020303" pitchFamily="18" charset="0"/>
            </a:endParaRPr>
          </a:p>
          <a:p>
            <a:pPr algn="ctr"/>
            <a:r>
              <a:rPr lang="en-US" sz="2400" b="1" i="1" dirty="0" smtClean="0"/>
              <a:t>____________________________________ </a:t>
            </a:r>
          </a:p>
          <a:p>
            <a:pPr algn="ctr"/>
            <a:r>
              <a:rPr lang="en-US" sz="2400" b="1" i="1" dirty="0" smtClean="0">
                <a:latin typeface="Baskerville Old Face" panose="02020602080505020303" pitchFamily="18" charset="0"/>
              </a:rPr>
              <a:t>Has completed training in </a:t>
            </a:r>
          </a:p>
          <a:p>
            <a:pPr algn="ctr"/>
            <a:r>
              <a:rPr lang="en-US" sz="3600" b="1" i="1" dirty="0" smtClean="0"/>
              <a:t>Healthy Schools Act and Integrated Pest Management</a:t>
            </a:r>
          </a:p>
          <a:p>
            <a:pPr algn="ctr"/>
            <a:r>
              <a:rPr lang="en-US" sz="2400" b="1" i="1" dirty="0" smtClean="0"/>
              <a:t>__________</a:t>
            </a:r>
          </a:p>
          <a:p>
            <a:pPr algn="ctr"/>
            <a:r>
              <a:rPr lang="en-US" sz="1200" b="1" i="1" dirty="0" smtClean="0"/>
              <a:t>Date</a:t>
            </a:r>
            <a:endParaRPr lang="en-US" sz="1100" b="1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990850" y="6329032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This course is certified by the California Department of Pesticide Regulation and meets the annual training requirement for the Healthy Schools Act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56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Walling</dc:creator>
  <cp:lastModifiedBy>Kurt Walling</cp:lastModifiedBy>
  <cp:revision>13</cp:revision>
  <cp:lastPrinted>2016-10-06T22:52:34Z</cp:lastPrinted>
  <dcterms:created xsi:type="dcterms:W3CDTF">2014-08-25T20:25:31Z</dcterms:created>
  <dcterms:modified xsi:type="dcterms:W3CDTF">2016-10-17T19:24:43Z</dcterms:modified>
</cp:coreProperties>
</file>