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970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E7730-D288-4C22-B7D1-B784637531A1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A6C36-D0EB-4D95-BF2B-F95673A2FC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9283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E7730-D288-4C22-B7D1-B784637531A1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A6C36-D0EB-4D95-BF2B-F95673A2FC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9567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E7730-D288-4C22-B7D1-B784637531A1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A6C36-D0EB-4D95-BF2B-F95673A2FC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206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E7730-D288-4C22-B7D1-B784637531A1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A6C36-D0EB-4D95-BF2B-F95673A2FC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6453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E7730-D288-4C22-B7D1-B784637531A1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A6C36-D0EB-4D95-BF2B-F95673A2FC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3245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E7730-D288-4C22-B7D1-B784637531A1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A6C36-D0EB-4D95-BF2B-F95673A2FC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5797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E7730-D288-4C22-B7D1-B784637531A1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A6C36-D0EB-4D95-BF2B-F95673A2FC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94442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E7730-D288-4C22-B7D1-B784637531A1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A6C36-D0EB-4D95-BF2B-F95673A2FC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0879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E7730-D288-4C22-B7D1-B784637531A1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A6C36-D0EB-4D95-BF2B-F95673A2FC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525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E7730-D288-4C22-B7D1-B784637531A1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A6C36-D0EB-4D95-BF2B-F95673A2FC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0964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E7730-D288-4C22-B7D1-B784637531A1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A6C36-D0EB-4D95-BF2B-F95673A2FC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55827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3E7730-D288-4C22-B7D1-B784637531A1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4A6C36-D0EB-4D95-BF2B-F95673A2FC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483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colorTemperature colorTemp="5800"/>
                    </a14:imgEffect>
                    <a14:imgEffect>
                      <a14:brightnessContrast bright="6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141" t="12757" r="11081" b="23623"/>
          <a:stretch/>
        </p:blipFill>
        <p:spPr>
          <a:xfrm>
            <a:off x="-29028" y="0"/>
            <a:ext cx="9173028" cy="6879771"/>
          </a:xfrm>
          <a:prstGeom prst="rect">
            <a:avLst/>
          </a:prstGeom>
        </p:spPr>
      </p:pic>
      <p:pic>
        <p:nvPicPr>
          <p:cNvPr id="7" name="Picture 6" descr="\\stsig-sv0000\Admin\STSIG logo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5486360"/>
            <a:ext cx="2743200" cy="1230085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</p:spPr>
      </p:pic>
      <p:sp>
        <p:nvSpPr>
          <p:cNvPr id="9" name="Rectangle 8"/>
          <p:cNvSpPr/>
          <p:nvPr/>
        </p:nvSpPr>
        <p:spPr>
          <a:xfrm>
            <a:off x="457200" y="609600"/>
            <a:ext cx="83058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0" cmpd="sng">
                  <a:solidFill>
                    <a:schemeClr val="tx2">
                      <a:lumMod val="75000"/>
                    </a:schemeClr>
                  </a:solidFill>
                  <a:prstDash val="solid"/>
                  <a:miter lim="800000"/>
                </a:ln>
                <a:solidFill>
                  <a:srgbClr val="0066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Certificate Of Completion</a:t>
            </a:r>
            <a:endParaRPr lang="en-US" sz="5400" b="1" cap="none" spc="0" dirty="0">
              <a:ln w="19050" cmpd="sng">
                <a:solidFill>
                  <a:schemeClr val="tx2">
                    <a:lumMod val="75000"/>
                  </a:schemeClr>
                </a:solidFill>
                <a:prstDash val="solid"/>
                <a:miter lim="800000"/>
              </a:ln>
              <a:solidFill>
                <a:srgbClr val="0066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6200" y="1504890"/>
            <a:ext cx="8915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1" dirty="0" smtClean="0"/>
              <a:t>Shasta Trinity Schools Insurance Group Loss </a:t>
            </a:r>
            <a:r>
              <a:rPr lang="en-US" sz="2000" b="1" i="1" dirty="0"/>
              <a:t>P</a:t>
            </a:r>
            <a:r>
              <a:rPr lang="en-US" sz="2000" b="1" i="1" dirty="0" smtClean="0"/>
              <a:t>revention Training</a:t>
            </a:r>
            <a:endParaRPr lang="en-US" sz="2000" b="1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3619500" y="5486360"/>
            <a:ext cx="1981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>Loss Prevention Manager</a:t>
            </a:r>
            <a:endParaRPr lang="en-US" sz="1200" b="1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219450" y="5181600"/>
            <a:ext cx="27813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>_____________________________</a:t>
            </a:r>
            <a:endParaRPr lang="en-US" sz="1400" b="1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14400" y="1981200"/>
            <a:ext cx="7315200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i="1" dirty="0">
                <a:latin typeface="Baskerville Old Face" panose="02020602080505020303" pitchFamily="18" charset="0"/>
              </a:rPr>
              <a:t>This is to </a:t>
            </a:r>
            <a:r>
              <a:rPr lang="en-US" sz="2400" b="1" i="1" dirty="0" smtClean="0">
                <a:latin typeface="Baskerville Old Face" panose="02020602080505020303" pitchFamily="18" charset="0"/>
              </a:rPr>
              <a:t>certify </a:t>
            </a:r>
            <a:r>
              <a:rPr lang="en-US" sz="2400" b="1" i="1" dirty="0" smtClean="0">
                <a:latin typeface="Baskerville Old Face" panose="02020602080505020303" pitchFamily="18" charset="0"/>
              </a:rPr>
              <a:t>that</a:t>
            </a:r>
          </a:p>
          <a:p>
            <a:pPr algn="ctr"/>
            <a:endParaRPr lang="en-US" sz="1000" b="1" i="1" dirty="0" smtClean="0">
              <a:latin typeface="Baskerville Old Face" panose="02020602080505020303" pitchFamily="18" charset="0"/>
            </a:endParaRPr>
          </a:p>
          <a:p>
            <a:pPr algn="ctr"/>
            <a:r>
              <a:rPr lang="en-US" sz="2400" b="1" i="1" dirty="0" smtClean="0"/>
              <a:t>____________________________________ </a:t>
            </a:r>
          </a:p>
          <a:p>
            <a:pPr algn="ctr"/>
            <a:r>
              <a:rPr lang="en-US" sz="2400" b="1" i="1" dirty="0" smtClean="0">
                <a:latin typeface="Baskerville Old Face" panose="02020602080505020303" pitchFamily="18" charset="0"/>
              </a:rPr>
              <a:t>Has completed training in </a:t>
            </a:r>
          </a:p>
          <a:p>
            <a:pPr algn="ctr"/>
            <a:r>
              <a:rPr lang="en-US" sz="3600" b="1" i="1" dirty="0" smtClean="0"/>
              <a:t>Healthy Schools Act and Integrated Pest Management</a:t>
            </a:r>
          </a:p>
          <a:p>
            <a:pPr algn="ctr"/>
            <a:r>
              <a:rPr lang="en-US" sz="2400" b="1" i="1" dirty="0" smtClean="0"/>
              <a:t>__________</a:t>
            </a:r>
          </a:p>
          <a:p>
            <a:pPr algn="ctr"/>
            <a:r>
              <a:rPr lang="en-US" sz="1200" b="1" i="1" dirty="0" smtClean="0"/>
              <a:t>Date</a:t>
            </a:r>
            <a:endParaRPr lang="en-US" sz="1100" b="1" i="1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2990850" y="6329032"/>
            <a:ext cx="6019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This course is certified by the California Department of Pesticide Regulation and meets the annual training requirement for the Healthy Schools Act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140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1896</TotalTime>
  <Words>56</Words>
  <Application>Microsoft Office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Kurt Walling</dc:creator>
  <cp:lastModifiedBy>Kurt Walling</cp:lastModifiedBy>
  <cp:revision>13</cp:revision>
  <cp:lastPrinted>2016-10-06T22:52:34Z</cp:lastPrinted>
  <dcterms:created xsi:type="dcterms:W3CDTF">2014-08-25T20:25:31Z</dcterms:created>
  <dcterms:modified xsi:type="dcterms:W3CDTF">2016-10-17T19:24:43Z</dcterms:modified>
</cp:coreProperties>
</file>